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comments/modernComment_102_C0436D32.xml" ContentType="application/vnd.ms-powerpoint.comments+xml"/>
  <Override PartName="/ppt/comments/modernComment_105_86755C06.xml" ContentType="application/vnd.ms-powerpoint.comments+xml"/>
  <Override PartName="/ppt/comments/modernComment_107_F8A8F48A.xml" ContentType="application/vnd.ms-powerpoint.comments+xml"/>
  <Override PartName="/ppt/notesSlides/notesSlide1.xml" ContentType="application/vnd.openxmlformats-officedocument.presentationml.notesSlide+xml"/>
  <Override PartName="/ppt/comments/modernComment_129_C7B2EF00.xml" ContentType="application/vnd.ms-powerpoint.comment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0"/>
  </p:notesMasterIdLst>
  <p:sldIdLst>
    <p:sldId id="256" r:id="rId2"/>
    <p:sldId id="257" r:id="rId3"/>
    <p:sldId id="259" r:id="rId4"/>
    <p:sldId id="299" r:id="rId5"/>
    <p:sldId id="258" r:id="rId6"/>
    <p:sldId id="261" r:id="rId7"/>
    <p:sldId id="262" r:id="rId8"/>
    <p:sldId id="263" r:id="rId9"/>
    <p:sldId id="322" r:id="rId10"/>
    <p:sldId id="264" r:id="rId11"/>
    <p:sldId id="265" r:id="rId12"/>
    <p:sldId id="266" r:id="rId13"/>
    <p:sldId id="267" r:id="rId14"/>
    <p:sldId id="307" r:id="rId15"/>
    <p:sldId id="271" r:id="rId16"/>
    <p:sldId id="274" r:id="rId17"/>
    <p:sldId id="306" r:id="rId18"/>
    <p:sldId id="268" r:id="rId19"/>
    <p:sldId id="269" r:id="rId20"/>
    <p:sldId id="270" r:id="rId21"/>
    <p:sldId id="321" r:id="rId22"/>
    <p:sldId id="297" r:id="rId23"/>
    <p:sldId id="272" r:id="rId24"/>
    <p:sldId id="300" r:id="rId25"/>
    <p:sldId id="276" r:id="rId26"/>
    <p:sldId id="302" r:id="rId27"/>
    <p:sldId id="277" r:id="rId28"/>
    <p:sldId id="323" r:id="rId29"/>
    <p:sldId id="275" r:id="rId30"/>
    <p:sldId id="278" r:id="rId31"/>
    <p:sldId id="304" r:id="rId32"/>
    <p:sldId id="281" r:id="rId33"/>
    <p:sldId id="311" r:id="rId34"/>
    <p:sldId id="298" r:id="rId35"/>
    <p:sldId id="280" r:id="rId36"/>
    <p:sldId id="313" r:id="rId37"/>
    <p:sldId id="314" r:id="rId38"/>
    <p:sldId id="315" r:id="rId39"/>
    <p:sldId id="316" r:id="rId40"/>
    <p:sldId id="317" r:id="rId41"/>
    <p:sldId id="318" r:id="rId42"/>
    <p:sldId id="319" r:id="rId43"/>
    <p:sldId id="320" r:id="rId44"/>
    <p:sldId id="288" r:id="rId45"/>
    <p:sldId id="289" r:id="rId46"/>
    <p:sldId id="290" r:id="rId47"/>
    <p:sldId id="308" r:id="rId48"/>
    <p:sldId id="291"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43F3F8B-DCA6-FAF0-4A92-A6BBBBCD913E}" name="Miguel" initials="M" userId="Miguel" providerId="None"/>
  <p188:author id="{BC3B1C98-D450-944A-5477-B47D9EACBE97}" name="MIGUEL TRIGUEROS MUÑOZ" initials="MM" userId="S::miguel.trigueros@aulaxxi.murciaeduca.es::a4ee0321-97d7-430f-98a8-7ed13ff9a4bf" providerId="AD"/>
  <p188:author id="{977F47D7-07F1-85A1-7633-049FB299B8FA}" name="MIGUEL TRIGUEROS MUÑOZ" initials="MT" userId="S::MIGUEL.TRIGUEROS@aulaxxi.murciaeduca.es::a4ee0321-97d7-430f-98a8-7ed13ff9a4bf"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99C63D"/>
    <a:srgbClr val="729D51"/>
    <a:srgbClr val="8CBF2D"/>
    <a:srgbClr val="85B5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0084F5-EE4C-0E84-5782-2C644128CBFE}" v="1" dt="2025-10-03T09:14:05.728"/>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1130" y="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8/10/relationships/authors" Targe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GUEL TRIGUEROS MUÑOZ" userId="S::miguel.trigueros@aulaxxi.murciaeduca.es::a4ee0321-97d7-430f-98a8-7ed13ff9a4bf" providerId="AD" clId="Web-{8E0084F5-EE4C-0E84-5782-2C644128CBFE}"/>
    <pc:docChg chg="modSld">
      <pc:chgData name="MIGUEL TRIGUEROS MUÑOZ" userId="S::miguel.trigueros@aulaxxi.murciaeduca.es::a4ee0321-97d7-430f-98a8-7ed13ff9a4bf" providerId="AD" clId="Web-{8E0084F5-EE4C-0E84-5782-2C644128CBFE}" dt="2025-10-03T09:14:05.728" v="0" actId="20577"/>
      <pc:docMkLst>
        <pc:docMk/>
      </pc:docMkLst>
      <pc:sldChg chg="modSp">
        <pc:chgData name="MIGUEL TRIGUEROS MUÑOZ" userId="S::miguel.trigueros@aulaxxi.murciaeduca.es::a4ee0321-97d7-430f-98a8-7ed13ff9a4bf" providerId="AD" clId="Web-{8E0084F5-EE4C-0E84-5782-2C644128CBFE}" dt="2025-10-03T09:14:05.728" v="0" actId="20577"/>
        <pc:sldMkLst>
          <pc:docMk/>
          <pc:sldMk cId="84655912" sldId="272"/>
        </pc:sldMkLst>
        <pc:spChg chg="mod">
          <ac:chgData name="MIGUEL TRIGUEROS MUÑOZ" userId="S::miguel.trigueros@aulaxxi.murciaeduca.es::a4ee0321-97d7-430f-98a8-7ed13ff9a4bf" providerId="AD" clId="Web-{8E0084F5-EE4C-0E84-5782-2C644128CBFE}" dt="2025-10-03T09:14:05.728" v="0" actId="20577"/>
          <ac:spMkLst>
            <pc:docMk/>
            <pc:sldMk cId="84655912" sldId="272"/>
            <ac:spMk id="7" creationId="{73309C54-B58D-968B-789E-F70207DD624B}"/>
          </ac:spMkLst>
        </pc:spChg>
      </pc:sldChg>
    </pc:docChg>
  </pc:docChgLst>
  <pc:docChgLst>
    <pc:chgData name="MIGUEL TRIGUEROS MUÑOZ" userId="S::miguel.trigueros@aulaxxi.murciaeduca.es::a4ee0321-97d7-430f-98a8-7ed13ff9a4bf" providerId="AD" clId="Web-{BC1232FE-9C0B-F7B7-1498-2EC0058455BA}"/>
    <pc:docChg chg="modSld">
      <pc:chgData name="MIGUEL TRIGUEROS MUÑOZ" userId="S::miguel.trigueros@aulaxxi.murciaeduca.es::a4ee0321-97d7-430f-98a8-7ed13ff9a4bf" providerId="AD" clId="Web-{BC1232FE-9C0B-F7B7-1498-2EC0058455BA}" dt="2025-09-19T11:33:40.696" v="2" actId="20577"/>
      <pc:docMkLst>
        <pc:docMk/>
      </pc:docMkLst>
      <pc:sldChg chg="modSp">
        <pc:chgData name="MIGUEL TRIGUEROS MUÑOZ" userId="S::miguel.trigueros@aulaxxi.murciaeduca.es::a4ee0321-97d7-430f-98a8-7ed13ff9a4bf" providerId="AD" clId="Web-{BC1232FE-9C0B-F7B7-1498-2EC0058455BA}" dt="2025-09-19T11:33:40.696" v="2" actId="20577"/>
        <pc:sldMkLst>
          <pc:docMk/>
          <pc:sldMk cId="3225644338" sldId="258"/>
        </pc:sldMkLst>
        <pc:spChg chg="mod">
          <ac:chgData name="MIGUEL TRIGUEROS MUÑOZ" userId="S::miguel.trigueros@aulaxxi.murciaeduca.es::a4ee0321-97d7-430f-98a8-7ed13ff9a4bf" providerId="AD" clId="Web-{BC1232FE-9C0B-F7B7-1498-2EC0058455BA}" dt="2025-09-19T11:33:40.696" v="2" actId="20577"/>
          <ac:spMkLst>
            <pc:docMk/>
            <pc:sldMk cId="3225644338" sldId="258"/>
            <ac:spMk id="5" creationId="{7C844E3D-888F-95B6-687D-FD15BAC8B044}"/>
          </ac:spMkLst>
        </pc:spChg>
      </pc:sldChg>
    </pc:docChg>
  </pc:docChgLst>
  <pc:docChgLst>
    <pc:chgData name="MIGUEL TRIGUEROS MUÑOZ" userId="S::miguel.trigueros@aulaxxi.murciaeduca.es::a4ee0321-97d7-430f-98a8-7ed13ff9a4bf" providerId="AD" clId="Web-{11A10E29-012C-7907-6609-AD8C4A94FDE3}"/>
    <pc:docChg chg="delSld modSld">
      <pc:chgData name="MIGUEL TRIGUEROS MUÑOZ" userId="S::miguel.trigueros@aulaxxi.murciaeduca.es::a4ee0321-97d7-430f-98a8-7ed13ff9a4bf" providerId="AD" clId="Web-{11A10E29-012C-7907-6609-AD8C4A94FDE3}" dt="2025-09-20T04:52:38.317" v="18" actId="20577"/>
      <pc:docMkLst>
        <pc:docMk/>
      </pc:docMkLst>
      <pc:sldChg chg="modSp">
        <pc:chgData name="MIGUEL TRIGUEROS MUÑOZ" userId="S::miguel.trigueros@aulaxxi.murciaeduca.es::a4ee0321-97d7-430f-98a8-7ed13ff9a4bf" providerId="AD" clId="Web-{11A10E29-012C-7907-6609-AD8C4A94FDE3}" dt="2025-09-20T04:36:36.466" v="11" actId="20577"/>
        <pc:sldMkLst>
          <pc:docMk/>
          <pc:sldMk cId="198822278" sldId="264"/>
        </pc:sldMkLst>
        <pc:spChg chg="mod">
          <ac:chgData name="MIGUEL TRIGUEROS MUÑOZ" userId="S::miguel.trigueros@aulaxxi.murciaeduca.es::a4ee0321-97d7-430f-98a8-7ed13ff9a4bf" providerId="AD" clId="Web-{11A10E29-012C-7907-6609-AD8C4A94FDE3}" dt="2025-09-20T04:36:36.466" v="11" actId="20577"/>
          <ac:spMkLst>
            <pc:docMk/>
            <pc:sldMk cId="198822278" sldId="264"/>
            <ac:spMk id="9" creationId="{99A54974-74B6-2D27-2753-6E7987CAC3C5}"/>
          </ac:spMkLst>
        </pc:spChg>
      </pc:sldChg>
      <pc:sldChg chg="modSp">
        <pc:chgData name="MIGUEL TRIGUEROS MUÑOZ" userId="S::miguel.trigueros@aulaxxi.murciaeduca.es::a4ee0321-97d7-430f-98a8-7ed13ff9a4bf" providerId="AD" clId="Web-{11A10E29-012C-7907-6609-AD8C4A94FDE3}" dt="2025-09-20T04:52:38.317" v="18" actId="20577"/>
        <pc:sldMkLst>
          <pc:docMk/>
          <pc:sldMk cId="2254496353" sldId="298"/>
        </pc:sldMkLst>
        <pc:spChg chg="mod">
          <ac:chgData name="MIGUEL TRIGUEROS MUÑOZ" userId="S::miguel.trigueros@aulaxxi.murciaeduca.es::a4ee0321-97d7-430f-98a8-7ed13ff9a4bf" providerId="AD" clId="Web-{11A10E29-012C-7907-6609-AD8C4A94FDE3}" dt="2025-09-20T04:52:38.317" v="18" actId="20577"/>
          <ac:spMkLst>
            <pc:docMk/>
            <pc:sldMk cId="2254496353" sldId="298"/>
            <ac:spMk id="5" creationId="{389EB6A2-D49A-0BD8-6CA5-071FCB1C7221}"/>
          </ac:spMkLst>
        </pc:spChg>
      </pc:sldChg>
      <pc:sldChg chg="modSp">
        <pc:chgData name="MIGUEL TRIGUEROS MUÑOZ" userId="S::miguel.trigueros@aulaxxi.murciaeduca.es::a4ee0321-97d7-430f-98a8-7ed13ff9a4bf" providerId="AD" clId="Web-{11A10E29-012C-7907-6609-AD8C4A94FDE3}" dt="2025-09-20T04:51:37.160" v="16" actId="20577"/>
        <pc:sldMkLst>
          <pc:docMk/>
          <pc:sldMk cId="109253469" sldId="311"/>
        </pc:sldMkLst>
        <pc:spChg chg="mod">
          <ac:chgData name="MIGUEL TRIGUEROS MUÑOZ" userId="S::miguel.trigueros@aulaxxi.murciaeduca.es::a4ee0321-97d7-430f-98a8-7ed13ff9a4bf" providerId="AD" clId="Web-{11A10E29-012C-7907-6609-AD8C4A94FDE3}" dt="2025-09-20T04:51:16.035" v="14" actId="20577"/>
          <ac:spMkLst>
            <pc:docMk/>
            <pc:sldMk cId="109253469" sldId="311"/>
            <ac:spMk id="7" creationId="{4DB07544-A112-88AA-F7BE-7E47CAE1DF0A}"/>
          </ac:spMkLst>
        </pc:spChg>
        <pc:spChg chg="mod">
          <ac:chgData name="MIGUEL TRIGUEROS MUÑOZ" userId="S::miguel.trigueros@aulaxxi.murciaeduca.es::a4ee0321-97d7-430f-98a8-7ed13ff9a4bf" providerId="AD" clId="Web-{11A10E29-012C-7907-6609-AD8C4A94FDE3}" dt="2025-09-20T04:51:37.160" v="16" actId="20577"/>
          <ac:spMkLst>
            <pc:docMk/>
            <pc:sldMk cId="109253469" sldId="311"/>
            <ac:spMk id="8" creationId="{529A17C4-F165-F310-0CDF-276F2C49652E}"/>
          </ac:spMkLst>
        </pc:spChg>
      </pc:sldChg>
    </pc:docChg>
  </pc:docChgLst>
</pc:chgInfo>
</file>

<file path=ppt/comments/modernComment_102_C0436D32.xml><?xml version="1.0" encoding="utf-8"?>
<p188:cmLst xmlns:a="http://schemas.openxmlformats.org/drawingml/2006/main" xmlns:r="http://schemas.openxmlformats.org/officeDocument/2006/relationships" xmlns:p188="http://schemas.microsoft.com/office/powerpoint/2018/8/main">
  <p188:cm id="{3C9FC6BC-8A29-43AD-9F47-F43B428208A0}" authorId="{343F3F8B-DCA6-FAF0-4A92-A6BBBBCD913E}" created="2022-10-16T10:18:16.794">
    <ac:deMkLst xmlns:ac="http://schemas.microsoft.com/office/drawing/2013/main/command">
      <pc:docMk xmlns:pc="http://schemas.microsoft.com/office/powerpoint/2013/main/command"/>
      <pc:sldMk xmlns:pc="http://schemas.microsoft.com/office/powerpoint/2013/main/command" cId="3225644338" sldId="258"/>
      <ac:spMk id="3" creationId="{73309C54-B58D-968B-789E-F70207DD624B}"/>
    </ac:deMkLst>
    <p188:replyLst>
      <p188:reply id="{8AFC3A76-0404-4A23-B3CA-DA66366FEAD3}" authorId="{977F47D7-07F1-85A1-7633-049FB299B8FA}" created="2024-09-15T08:36:44.236">
        <p188:txBody>
          <a:bodyPr/>
          <a:lstStyle/>
          <a:p>
            <a:r>
              <a:rPr lang="es-ES"/>
              <a:t>Reflexionar sobre la necesidad de conocer el hardware (sistema) para poder  programarlo</a:t>
            </a:r>
          </a:p>
        </p188:txBody>
      </p188:reply>
    </p188:replyLst>
    <p188:txBody>
      <a:bodyPr/>
      <a:lstStyle/>
      <a:p>
        <a:r>
          <a:rPr lang="es-ES"/>
          <a:t>4 máquina en casa, identificar hardware y software</a:t>
        </a:r>
      </a:p>
    </p188:txBody>
  </p188:cm>
</p188:cmLst>
</file>

<file path=ppt/comments/modernComment_105_86755C06.xml><?xml version="1.0" encoding="utf-8"?>
<p188:cmLst xmlns:a="http://schemas.openxmlformats.org/drawingml/2006/main" xmlns:r="http://schemas.openxmlformats.org/officeDocument/2006/relationships" xmlns:p188="http://schemas.microsoft.com/office/powerpoint/2018/8/main">
  <p188:cm id="{64A48CF0-26F0-460A-AE01-A81F23AF5182}" authorId="{343F3F8B-DCA6-FAF0-4A92-A6BBBBCD913E}" created="2022-10-16T10:17:15.827">
    <ac:deMkLst xmlns:ac="http://schemas.microsoft.com/office/drawing/2013/main/command">
      <pc:docMk xmlns:pc="http://schemas.microsoft.com/office/powerpoint/2013/main/command"/>
      <pc:sldMk xmlns:pc="http://schemas.microsoft.com/office/powerpoint/2013/main/command" cId="2255838214" sldId="261"/>
      <ac:spMk id="3" creationId="{73309C54-B58D-968B-789E-F70207DD624B}"/>
    </ac:deMkLst>
    <p188:txBody>
      <a:bodyPr/>
      <a:lstStyle/>
      <a:p>
        <a:r>
          <a:rPr lang="es-ES"/>
          <a:t>3 aplicaciones de cada tipo, bien formateadas</a:t>
        </a:r>
      </a:p>
    </p188:txBody>
  </p188:cm>
</p188:cmLst>
</file>

<file path=ppt/comments/modernComment_107_F8A8F48A.xml><?xml version="1.0" encoding="utf-8"?>
<p188:cmLst xmlns:a="http://schemas.openxmlformats.org/drawingml/2006/main" xmlns:r="http://schemas.openxmlformats.org/officeDocument/2006/relationships" xmlns:p188="http://schemas.microsoft.com/office/powerpoint/2018/8/main">
  <p188:cm id="{150CBAEB-5460-4C3E-84FB-257F43863C14}" authorId="{BC3B1C98-D450-944A-5477-B47D9EACBE97}" created="2024-10-08T07:57:42.311">
    <pc:sldMkLst xmlns:pc="http://schemas.microsoft.com/office/powerpoint/2013/main/command">
      <pc:docMk/>
      <pc:sldMk cId="4171822218" sldId="263"/>
    </pc:sldMkLst>
    <p188:txBody>
      <a:bodyPr/>
      <a:lstStyle/>
      <a:p>
        <a:r>
          <a:rPr lang="es-ES"/>
          <a:t>ACLARAR QUE ES MÁS CARO PARA CADA USUARIO, PORQUE SON MENSO</a:t>
        </a:r>
      </a:p>
    </p188:txBody>
  </p188:cm>
</p188:cmLst>
</file>

<file path=ppt/comments/modernComment_129_C7B2EF00.xml><?xml version="1.0" encoding="utf-8"?>
<p188:cmLst xmlns:a="http://schemas.openxmlformats.org/drawingml/2006/main" xmlns:r="http://schemas.openxmlformats.org/officeDocument/2006/relationships" xmlns:p188="http://schemas.microsoft.com/office/powerpoint/2018/8/main">
  <p188:cm id="{71B2C2A3-03EF-4F73-9DFC-12E9BCB1A914}" authorId="{977F47D7-07F1-85A1-7633-049FB299B8FA}" created="2024-05-12T20:35:45.799">
    <ac:deMkLst xmlns:ac="http://schemas.microsoft.com/office/drawing/2013/main/command">
      <pc:docMk xmlns:pc="http://schemas.microsoft.com/office/powerpoint/2013/main/command"/>
      <pc:sldMk xmlns:pc="http://schemas.microsoft.com/office/powerpoint/2013/main/command" cId="3350392576" sldId="297"/>
      <ac:picMk id="5" creationId="{4805C0F1-1706-3938-B15D-9BDC3FBDED37}"/>
    </ac:deMkLst>
    <p188:txBody>
      <a:bodyPr/>
      <a:lstStyle/>
      <a:p>
        <a:r>
          <a:rPr lang="es-ES"/>
          <a:t>Recrear este cuadro con información coherente con los apuntes, que quede claro el orden, el nombre del proceso y el nombre del producto.</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C16441-B4DA-4DD9-BBD6-C7EC816D4D5B}"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s-ES"/>
        </a:p>
      </dgm:t>
    </dgm:pt>
    <dgm:pt modelId="{EF77F0BE-64DD-4288-A1D3-0867903625C3}">
      <dgm:prSet phldrT="[Texto]"/>
      <dgm:spPr>
        <a:solidFill>
          <a:schemeClr val="tx2">
            <a:lumMod val="40000"/>
            <a:lumOff val="60000"/>
          </a:schemeClr>
        </a:solidFill>
      </dgm:spPr>
      <dgm:t>
        <a:bodyPr/>
        <a:lstStyle/>
        <a:p>
          <a:r>
            <a:rPr lang="es-ES"/>
            <a:t>ESCRITURA 1.c</a:t>
          </a:r>
        </a:p>
      </dgm:t>
    </dgm:pt>
    <dgm:pt modelId="{9286A323-9E56-494C-9BD2-0A83A153387F}" type="parTrans" cxnId="{5A401FB5-4D25-4CE7-B56F-9C1AAE98779D}">
      <dgm:prSet/>
      <dgm:spPr/>
      <dgm:t>
        <a:bodyPr/>
        <a:lstStyle/>
        <a:p>
          <a:endParaRPr lang="es-ES"/>
        </a:p>
      </dgm:t>
    </dgm:pt>
    <dgm:pt modelId="{E722F878-5B88-43BD-9225-7C044EC098AE}" type="sibTrans" cxnId="{5A401FB5-4D25-4CE7-B56F-9C1AAE98779D}">
      <dgm:prSet/>
      <dgm:spPr/>
      <dgm:t>
        <a:bodyPr/>
        <a:lstStyle/>
        <a:p>
          <a:endParaRPr lang="es-ES"/>
        </a:p>
      </dgm:t>
    </dgm:pt>
    <dgm:pt modelId="{42DFE1B7-E772-4E13-81C8-A666BFF4D378}">
      <dgm:prSet phldrT="[Texto]"/>
      <dgm:spPr/>
      <dgm:t>
        <a:bodyPr/>
        <a:lstStyle/>
        <a:p>
          <a:r>
            <a:rPr lang="es-ES" dirty="0"/>
            <a:t>Archivo Fuente: C</a:t>
          </a:r>
        </a:p>
      </dgm:t>
    </dgm:pt>
    <dgm:pt modelId="{332814BE-A04C-4DA3-8B0C-B3428FB3F5E5}" type="parTrans" cxnId="{47E75E37-E070-4B2A-B344-62781F5B8179}">
      <dgm:prSet/>
      <dgm:spPr/>
      <dgm:t>
        <a:bodyPr/>
        <a:lstStyle/>
        <a:p>
          <a:endParaRPr lang="es-ES"/>
        </a:p>
      </dgm:t>
    </dgm:pt>
    <dgm:pt modelId="{777F3AD6-5422-4187-9FB2-4309414E94EF}" type="sibTrans" cxnId="{47E75E37-E070-4B2A-B344-62781F5B8179}">
      <dgm:prSet/>
      <dgm:spPr/>
      <dgm:t>
        <a:bodyPr/>
        <a:lstStyle/>
        <a:p>
          <a:endParaRPr lang="es-ES"/>
        </a:p>
      </dgm:t>
    </dgm:pt>
    <dgm:pt modelId="{5C3E6A41-764C-4980-BD54-5A4F11657E89}">
      <dgm:prSet phldrT="[Texto]"/>
      <dgm:spPr/>
      <dgm:t>
        <a:bodyPr/>
        <a:lstStyle/>
        <a:p>
          <a:r>
            <a:rPr lang="es-ES"/>
            <a:t>PREPROCESADO</a:t>
          </a:r>
        </a:p>
      </dgm:t>
    </dgm:pt>
    <dgm:pt modelId="{4C6CC546-1B0E-4ACC-B78D-AC0A100EAB8C}" type="parTrans" cxnId="{331C1812-D8DA-42C9-AAAD-0443EACDFE68}">
      <dgm:prSet/>
      <dgm:spPr/>
      <dgm:t>
        <a:bodyPr/>
        <a:lstStyle/>
        <a:p>
          <a:endParaRPr lang="es-ES"/>
        </a:p>
      </dgm:t>
    </dgm:pt>
    <dgm:pt modelId="{81FFFF08-A566-41FC-91AF-8D8EC788D341}" type="sibTrans" cxnId="{331C1812-D8DA-42C9-AAAD-0443EACDFE68}">
      <dgm:prSet/>
      <dgm:spPr/>
      <dgm:t>
        <a:bodyPr/>
        <a:lstStyle/>
        <a:p>
          <a:endParaRPr lang="es-ES"/>
        </a:p>
      </dgm:t>
    </dgm:pt>
    <dgm:pt modelId="{B519BF85-84B2-481B-8B5F-A06A4C84F588}">
      <dgm:prSet phldrT="[Texto]"/>
      <dgm:spPr/>
      <dgm:t>
        <a:bodyPr/>
        <a:lstStyle/>
        <a:p>
          <a:r>
            <a:rPr lang="es-ES" dirty="0"/>
            <a:t>Archivo expandido o preprocesado: sin comentarios, librerías añadidas</a:t>
          </a:r>
        </a:p>
      </dgm:t>
    </dgm:pt>
    <dgm:pt modelId="{C0F88B55-3E23-459A-A96E-2A21E2DC9A4F}" type="parTrans" cxnId="{AF6B622D-8478-41CB-871A-F21F14010255}">
      <dgm:prSet/>
      <dgm:spPr/>
      <dgm:t>
        <a:bodyPr/>
        <a:lstStyle/>
        <a:p>
          <a:endParaRPr lang="es-ES"/>
        </a:p>
      </dgm:t>
    </dgm:pt>
    <dgm:pt modelId="{16EAF8B5-1DB8-46C8-8E58-E60FD752DA0D}" type="sibTrans" cxnId="{AF6B622D-8478-41CB-871A-F21F14010255}">
      <dgm:prSet/>
      <dgm:spPr/>
      <dgm:t>
        <a:bodyPr/>
        <a:lstStyle/>
        <a:p>
          <a:endParaRPr lang="es-ES"/>
        </a:p>
      </dgm:t>
    </dgm:pt>
    <dgm:pt modelId="{9DCD32BF-F939-4EFA-915C-8EBD0E95417D}">
      <dgm:prSet phldrT="[Texto]"/>
      <dgm:spPr>
        <a:solidFill>
          <a:schemeClr val="accent3"/>
        </a:solidFill>
      </dgm:spPr>
      <dgm:t>
        <a:bodyPr/>
        <a:lstStyle/>
        <a:p>
          <a:r>
            <a:rPr lang="es-ES"/>
            <a:t>COMPILACIÓN</a:t>
          </a:r>
        </a:p>
      </dgm:t>
    </dgm:pt>
    <dgm:pt modelId="{F8F232E7-D187-45AC-B3D7-F20BD82A775F}" type="parTrans" cxnId="{1B37B025-3F9D-49A5-8605-5CEC9CE2A22C}">
      <dgm:prSet/>
      <dgm:spPr/>
      <dgm:t>
        <a:bodyPr/>
        <a:lstStyle/>
        <a:p>
          <a:endParaRPr lang="es-ES"/>
        </a:p>
      </dgm:t>
    </dgm:pt>
    <dgm:pt modelId="{CEACDE7C-C5CF-459F-A8A5-6D58AD45528A}" type="sibTrans" cxnId="{1B37B025-3F9D-49A5-8605-5CEC9CE2A22C}">
      <dgm:prSet/>
      <dgm:spPr/>
      <dgm:t>
        <a:bodyPr/>
        <a:lstStyle/>
        <a:p>
          <a:endParaRPr lang="es-ES"/>
        </a:p>
      </dgm:t>
    </dgm:pt>
    <dgm:pt modelId="{B5926B02-F27F-44D0-A7B2-895E946366E6}">
      <dgm:prSet phldrT="[Texto]"/>
      <dgm:spPr/>
      <dgm:t>
        <a:bodyPr/>
        <a:lstStyle/>
        <a:p>
          <a:r>
            <a:rPr lang="es-ES" dirty="0"/>
            <a:t>Archivo en Ensamblador - OBJETO</a:t>
          </a:r>
        </a:p>
      </dgm:t>
    </dgm:pt>
    <dgm:pt modelId="{D3973331-616A-4A28-8361-0AED0B5A88DE}" type="parTrans" cxnId="{766B90E7-CB70-4137-AFF3-8C159FED0675}">
      <dgm:prSet/>
      <dgm:spPr/>
      <dgm:t>
        <a:bodyPr/>
        <a:lstStyle/>
        <a:p>
          <a:endParaRPr lang="es-ES"/>
        </a:p>
      </dgm:t>
    </dgm:pt>
    <dgm:pt modelId="{80BA64E1-D3B6-4D8C-9815-ADE7C5D18482}" type="sibTrans" cxnId="{766B90E7-CB70-4137-AFF3-8C159FED0675}">
      <dgm:prSet/>
      <dgm:spPr/>
      <dgm:t>
        <a:bodyPr/>
        <a:lstStyle/>
        <a:p>
          <a:endParaRPr lang="es-ES"/>
        </a:p>
      </dgm:t>
    </dgm:pt>
    <dgm:pt modelId="{74B24C91-FFE0-4BB2-A710-A4EDE2E42BF8}">
      <dgm:prSet phldrT="[Texto]"/>
      <dgm:spPr>
        <a:solidFill>
          <a:schemeClr val="accent4"/>
        </a:solidFill>
      </dgm:spPr>
      <dgm:t>
        <a:bodyPr/>
        <a:lstStyle/>
        <a:p>
          <a:r>
            <a:rPr lang="es-ES"/>
            <a:t>ENSAMBLADO</a:t>
          </a:r>
        </a:p>
      </dgm:t>
    </dgm:pt>
    <dgm:pt modelId="{7B58E612-1B44-469A-A527-ABE1F53DC411}" type="parTrans" cxnId="{24ECD2F5-E952-45EA-BC96-057CD5AACE93}">
      <dgm:prSet/>
      <dgm:spPr/>
      <dgm:t>
        <a:bodyPr/>
        <a:lstStyle/>
        <a:p>
          <a:endParaRPr lang="es-ES"/>
        </a:p>
      </dgm:t>
    </dgm:pt>
    <dgm:pt modelId="{C0C1DE8A-99F0-41A8-9E83-9958E2711666}" type="sibTrans" cxnId="{24ECD2F5-E952-45EA-BC96-057CD5AACE93}">
      <dgm:prSet/>
      <dgm:spPr/>
      <dgm:t>
        <a:bodyPr/>
        <a:lstStyle/>
        <a:p>
          <a:endParaRPr lang="es-ES"/>
        </a:p>
      </dgm:t>
    </dgm:pt>
    <dgm:pt modelId="{E8652CC1-11D8-43D3-BA33-CA12AEB04543}">
      <dgm:prSet phldrT="[Texto]"/>
      <dgm:spPr/>
      <dgm:t>
        <a:bodyPr/>
        <a:lstStyle/>
        <a:p>
          <a:r>
            <a:rPr lang="es-ES" dirty="0"/>
            <a:t>Binario intermedio, Máquina</a:t>
          </a:r>
        </a:p>
      </dgm:t>
    </dgm:pt>
    <dgm:pt modelId="{6549078C-705F-4C18-A53B-B6A1785B9AE6}" type="parTrans" cxnId="{E4FDEBA5-F401-467A-BB5A-2B10D4937E79}">
      <dgm:prSet/>
      <dgm:spPr/>
      <dgm:t>
        <a:bodyPr/>
        <a:lstStyle/>
        <a:p>
          <a:endParaRPr lang="es-ES"/>
        </a:p>
      </dgm:t>
    </dgm:pt>
    <dgm:pt modelId="{BA751409-7D1A-46C1-A869-0C56359FC3B5}" type="sibTrans" cxnId="{E4FDEBA5-F401-467A-BB5A-2B10D4937E79}">
      <dgm:prSet/>
      <dgm:spPr/>
      <dgm:t>
        <a:bodyPr/>
        <a:lstStyle/>
        <a:p>
          <a:endParaRPr lang="es-ES"/>
        </a:p>
      </dgm:t>
    </dgm:pt>
    <dgm:pt modelId="{F6E2EE57-925C-4793-AF12-CBE16EE09348}">
      <dgm:prSet phldrT="[Texto]"/>
      <dgm:spPr>
        <a:solidFill>
          <a:srgbClr val="C00000"/>
        </a:solidFill>
      </dgm:spPr>
      <dgm:t>
        <a:bodyPr/>
        <a:lstStyle/>
        <a:p>
          <a:r>
            <a:rPr lang="es-ES"/>
            <a:t>ENLAZADO</a:t>
          </a:r>
        </a:p>
      </dgm:t>
    </dgm:pt>
    <dgm:pt modelId="{38ACDD86-1263-4B54-8DEE-8C7B0BE19E36}" type="parTrans" cxnId="{4A419A1B-E853-417A-AC61-7403C74473AB}">
      <dgm:prSet/>
      <dgm:spPr/>
      <dgm:t>
        <a:bodyPr/>
        <a:lstStyle/>
        <a:p>
          <a:endParaRPr lang="es-ES"/>
        </a:p>
      </dgm:t>
    </dgm:pt>
    <dgm:pt modelId="{0981ACC8-B8E6-4C40-AB18-CD368C726DC8}" type="sibTrans" cxnId="{4A419A1B-E853-417A-AC61-7403C74473AB}">
      <dgm:prSet/>
      <dgm:spPr/>
      <dgm:t>
        <a:bodyPr/>
        <a:lstStyle/>
        <a:p>
          <a:endParaRPr lang="es-ES"/>
        </a:p>
      </dgm:t>
    </dgm:pt>
    <dgm:pt modelId="{FF64A9C7-07A4-426B-9123-796109D424F7}">
      <dgm:prSet phldrT="[Texto]"/>
      <dgm:spPr/>
      <dgm:t>
        <a:bodyPr/>
        <a:lstStyle/>
        <a:p>
          <a:r>
            <a:rPr lang="es-ES" dirty="0"/>
            <a:t>Ejecutable, binario</a:t>
          </a:r>
        </a:p>
      </dgm:t>
    </dgm:pt>
    <dgm:pt modelId="{0D265E99-DDCA-44BD-851C-57E11921CED3}" type="parTrans" cxnId="{07B08EDB-4C3C-4A44-9D35-FF5984BC6E3C}">
      <dgm:prSet/>
      <dgm:spPr/>
      <dgm:t>
        <a:bodyPr/>
        <a:lstStyle/>
        <a:p>
          <a:endParaRPr lang="es-ES"/>
        </a:p>
      </dgm:t>
    </dgm:pt>
    <dgm:pt modelId="{500DBB16-B642-4593-BC9E-1EC937608669}" type="sibTrans" cxnId="{07B08EDB-4C3C-4A44-9D35-FF5984BC6E3C}">
      <dgm:prSet/>
      <dgm:spPr/>
      <dgm:t>
        <a:bodyPr/>
        <a:lstStyle/>
        <a:p>
          <a:endParaRPr lang="es-ES"/>
        </a:p>
      </dgm:t>
    </dgm:pt>
    <dgm:pt modelId="{5DC2A044-5EA4-4F19-A8FA-E951C720F759}" type="pres">
      <dgm:prSet presAssocID="{CDC16441-B4DA-4DD9-BBD6-C7EC816D4D5B}" presName="rootnode" presStyleCnt="0">
        <dgm:presLayoutVars>
          <dgm:chMax/>
          <dgm:chPref/>
          <dgm:dir/>
          <dgm:animLvl val="lvl"/>
        </dgm:presLayoutVars>
      </dgm:prSet>
      <dgm:spPr/>
    </dgm:pt>
    <dgm:pt modelId="{AB9B1844-FAD6-4677-A77B-AC5E8D1D6BC6}" type="pres">
      <dgm:prSet presAssocID="{EF77F0BE-64DD-4288-A1D3-0867903625C3}" presName="composite" presStyleCnt="0"/>
      <dgm:spPr/>
    </dgm:pt>
    <dgm:pt modelId="{8EC58477-D035-4252-AE86-9F4414DB857F}" type="pres">
      <dgm:prSet presAssocID="{EF77F0BE-64DD-4288-A1D3-0867903625C3}" presName="bentUpArrow1" presStyleLbl="alignImgPlace1" presStyleIdx="0" presStyleCnt="4"/>
      <dgm:spPr/>
    </dgm:pt>
    <dgm:pt modelId="{77A1604C-3F89-4CFD-9B78-55931641BB33}" type="pres">
      <dgm:prSet presAssocID="{EF77F0BE-64DD-4288-A1D3-0867903625C3}" presName="ParentText" presStyleLbl="node1" presStyleIdx="0" presStyleCnt="5">
        <dgm:presLayoutVars>
          <dgm:chMax val="1"/>
          <dgm:chPref val="1"/>
          <dgm:bulletEnabled val="1"/>
        </dgm:presLayoutVars>
      </dgm:prSet>
      <dgm:spPr/>
    </dgm:pt>
    <dgm:pt modelId="{5BB1A368-CDA1-4162-92F2-9CA6750B2DD9}" type="pres">
      <dgm:prSet presAssocID="{EF77F0BE-64DD-4288-A1D3-0867903625C3}" presName="ChildText" presStyleLbl="revTx" presStyleIdx="0" presStyleCnt="5" custScaleX="220438" custLinFactNeighborX="62820" custLinFactNeighborY="5865">
        <dgm:presLayoutVars>
          <dgm:chMax val="0"/>
          <dgm:chPref val="0"/>
          <dgm:bulletEnabled val="1"/>
        </dgm:presLayoutVars>
      </dgm:prSet>
      <dgm:spPr/>
    </dgm:pt>
    <dgm:pt modelId="{02FB269B-2741-459D-9D47-AEE9C0053A47}" type="pres">
      <dgm:prSet presAssocID="{E722F878-5B88-43BD-9225-7C044EC098AE}" presName="sibTrans" presStyleCnt="0"/>
      <dgm:spPr/>
    </dgm:pt>
    <dgm:pt modelId="{16871F80-2308-4F1E-BBCA-46D8840E56DE}" type="pres">
      <dgm:prSet presAssocID="{5C3E6A41-764C-4980-BD54-5A4F11657E89}" presName="composite" presStyleCnt="0"/>
      <dgm:spPr/>
    </dgm:pt>
    <dgm:pt modelId="{2FC6FDC8-D6E6-494D-BDE2-EE769C93488E}" type="pres">
      <dgm:prSet presAssocID="{5C3E6A41-764C-4980-BD54-5A4F11657E89}" presName="bentUpArrow1" presStyleLbl="alignImgPlace1" presStyleIdx="1" presStyleCnt="4"/>
      <dgm:spPr/>
    </dgm:pt>
    <dgm:pt modelId="{B571C97B-43DB-40F3-9C95-F1567F1EE8CD}" type="pres">
      <dgm:prSet presAssocID="{5C3E6A41-764C-4980-BD54-5A4F11657E89}" presName="ParentText" presStyleLbl="node1" presStyleIdx="1" presStyleCnt="5">
        <dgm:presLayoutVars>
          <dgm:chMax val="1"/>
          <dgm:chPref val="1"/>
          <dgm:bulletEnabled val="1"/>
        </dgm:presLayoutVars>
      </dgm:prSet>
      <dgm:spPr/>
    </dgm:pt>
    <dgm:pt modelId="{D6FF8B16-9055-471D-A235-1DE7B9DFBEB1}" type="pres">
      <dgm:prSet presAssocID="{5C3E6A41-764C-4980-BD54-5A4F11657E89}" presName="ChildText" presStyleLbl="revTx" presStyleIdx="1" presStyleCnt="5" custScaleX="300452" custLinFactX="15403" custLinFactNeighborX="100000" custLinFactNeighborY="-3575">
        <dgm:presLayoutVars>
          <dgm:chMax val="0"/>
          <dgm:chPref val="0"/>
          <dgm:bulletEnabled val="1"/>
        </dgm:presLayoutVars>
      </dgm:prSet>
      <dgm:spPr/>
    </dgm:pt>
    <dgm:pt modelId="{8BF64DC3-EEDF-4108-ACB4-CD61AE37674A}" type="pres">
      <dgm:prSet presAssocID="{81FFFF08-A566-41FC-91AF-8D8EC788D341}" presName="sibTrans" presStyleCnt="0"/>
      <dgm:spPr/>
    </dgm:pt>
    <dgm:pt modelId="{104EEC08-7077-49B3-8208-E6EA4D4ED3C0}" type="pres">
      <dgm:prSet presAssocID="{9DCD32BF-F939-4EFA-915C-8EBD0E95417D}" presName="composite" presStyleCnt="0"/>
      <dgm:spPr/>
    </dgm:pt>
    <dgm:pt modelId="{A3701C44-2352-43BE-96D6-F87D93A617F2}" type="pres">
      <dgm:prSet presAssocID="{9DCD32BF-F939-4EFA-915C-8EBD0E95417D}" presName="bentUpArrow1" presStyleLbl="alignImgPlace1" presStyleIdx="2" presStyleCnt="4"/>
      <dgm:spPr/>
    </dgm:pt>
    <dgm:pt modelId="{BDC74A84-3B82-4BC5-A852-BCD9C2D69EB4}" type="pres">
      <dgm:prSet presAssocID="{9DCD32BF-F939-4EFA-915C-8EBD0E95417D}" presName="ParentText" presStyleLbl="node1" presStyleIdx="2" presStyleCnt="5">
        <dgm:presLayoutVars>
          <dgm:chMax val="1"/>
          <dgm:chPref val="1"/>
          <dgm:bulletEnabled val="1"/>
        </dgm:presLayoutVars>
      </dgm:prSet>
      <dgm:spPr/>
    </dgm:pt>
    <dgm:pt modelId="{ADFA4D17-26A5-41FA-9C54-89D113F4E479}" type="pres">
      <dgm:prSet presAssocID="{9DCD32BF-F939-4EFA-915C-8EBD0E95417D}" presName="ChildText" presStyleLbl="revTx" presStyleIdx="2" presStyleCnt="5" custScaleX="336634" custLinFactX="26683" custLinFactNeighborX="100000" custLinFactNeighborY="-8924">
        <dgm:presLayoutVars>
          <dgm:chMax val="0"/>
          <dgm:chPref val="0"/>
          <dgm:bulletEnabled val="1"/>
        </dgm:presLayoutVars>
      </dgm:prSet>
      <dgm:spPr/>
    </dgm:pt>
    <dgm:pt modelId="{7ECCDE77-2E7F-46AA-B899-7E95D15FC9FC}" type="pres">
      <dgm:prSet presAssocID="{CEACDE7C-C5CF-459F-A8A5-6D58AD45528A}" presName="sibTrans" presStyleCnt="0"/>
      <dgm:spPr/>
    </dgm:pt>
    <dgm:pt modelId="{F28CD239-7BF6-40CB-9204-8484B31822CE}" type="pres">
      <dgm:prSet presAssocID="{74B24C91-FFE0-4BB2-A710-A4EDE2E42BF8}" presName="composite" presStyleCnt="0"/>
      <dgm:spPr/>
    </dgm:pt>
    <dgm:pt modelId="{B26F9C0E-99B7-4B7A-87F0-0621E9138D14}" type="pres">
      <dgm:prSet presAssocID="{74B24C91-FFE0-4BB2-A710-A4EDE2E42BF8}" presName="bentUpArrow1" presStyleLbl="alignImgPlace1" presStyleIdx="3" presStyleCnt="4"/>
      <dgm:spPr/>
    </dgm:pt>
    <dgm:pt modelId="{648C5128-E1DC-4895-9FCF-1EE002DCBA2C}" type="pres">
      <dgm:prSet presAssocID="{74B24C91-FFE0-4BB2-A710-A4EDE2E42BF8}" presName="ParentText" presStyleLbl="node1" presStyleIdx="3" presStyleCnt="5">
        <dgm:presLayoutVars>
          <dgm:chMax val="1"/>
          <dgm:chPref val="1"/>
          <dgm:bulletEnabled val="1"/>
        </dgm:presLayoutVars>
      </dgm:prSet>
      <dgm:spPr/>
    </dgm:pt>
    <dgm:pt modelId="{80032D4B-2995-4A58-AD49-94446A70E0F0}" type="pres">
      <dgm:prSet presAssocID="{74B24C91-FFE0-4BB2-A710-A4EDE2E42BF8}" presName="ChildText" presStyleLbl="revTx" presStyleIdx="3" presStyleCnt="5" custScaleX="205951" custLinFactNeighborX="66093" custLinFactNeighborY="-739">
        <dgm:presLayoutVars>
          <dgm:chMax val="0"/>
          <dgm:chPref val="0"/>
          <dgm:bulletEnabled val="1"/>
        </dgm:presLayoutVars>
      </dgm:prSet>
      <dgm:spPr/>
    </dgm:pt>
    <dgm:pt modelId="{F9D6148B-F469-4039-92CE-37FDDF722A3B}" type="pres">
      <dgm:prSet presAssocID="{C0C1DE8A-99F0-41A8-9E83-9958E2711666}" presName="sibTrans" presStyleCnt="0"/>
      <dgm:spPr/>
    </dgm:pt>
    <dgm:pt modelId="{F527050B-8659-4C84-926D-186B2C62B01B}" type="pres">
      <dgm:prSet presAssocID="{F6E2EE57-925C-4793-AF12-CBE16EE09348}" presName="composite" presStyleCnt="0"/>
      <dgm:spPr/>
    </dgm:pt>
    <dgm:pt modelId="{781640A7-4CD2-459C-9F59-B14DCB3191A9}" type="pres">
      <dgm:prSet presAssocID="{F6E2EE57-925C-4793-AF12-CBE16EE09348}" presName="ParentText" presStyleLbl="node1" presStyleIdx="4" presStyleCnt="5">
        <dgm:presLayoutVars>
          <dgm:chMax val="1"/>
          <dgm:chPref val="1"/>
          <dgm:bulletEnabled val="1"/>
        </dgm:presLayoutVars>
      </dgm:prSet>
      <dgm:spPr/>
    </dgm:pt>
    <dgm:pt modelId="{5D04E415-EBE0-409C-BB0D-D96E49498ADF}" type="pres">
      <dgm:prSet presAssocID="{F6E2EE57-925C-4793-AF12-CBE16EE09348}" presName="FinalChildText" presStyleLbl="revTx" presStyleIdx="4" presStyleCnt="5">
        <dgm:presLayoutVars>
          <dgm:chMax val="0"/>
          <dgm:chPref val="0"/>
          <dgm:bulletEnabled val="1"/>
        </dgm:presLayoutVars>
      </dgm:prSet>
      <dgm:spPr/>
    </dgm:pt>
  </dgm:ptLst>
  <dgm:cxnLst>
    <dgm:cxn modelId="{1C7B6D03-5231-48CE-B592-6BEA6850F47D}" type="presOf" srcId="{9DCD32BF-F939-4EFA-915C-8EBD0E95417D}" destId="{BDC74A84-3B82-4BC5-A852-BCD9C2D69EB4}" srcOrd="0" destOrd="0" presId="urn:microsoft.com/office/officeart/2005/8/layout/StepDownProcess"/>
    <dgm:cxn modelId="{331C1812-D8DA-42C9-AAAD-0443EACDFE68}" srcId="{CDC16441-B4DA-4DD9-BBD6-C7EC816D4D5B}" destId="{5C3E6A41-764C-4980-BD54-5A4F11657E89}" srcOrd="1" destOrd="0" parTransId="{4C6CC546-1B0E-4ACC-B78D-AC0A100EAB8C}" sibTransId="{81FFFF08-A566-41FC-91AF-8D8EC788D341}"/>
    <dgm:cxn modelId="{4A419A1B-E853-417A-AC61-7403C74473AB}" srcId="{CDC16441-B4DA-4DD9-BBD6-C7EC816D4D5B}" destId="{F6E2EE57-925C-4793-AF12-CBE16EE09348}" srcOrd="4" destOrd="0" parTransId="{38ACDD86-1263-4B54-8DEE-8C7B0BE19E36}" sibTransId="{0981ACC8-B8E6-4C40-AB18-CD368C726DC8}"/>
    <dgm:cxn modelId="{1B37B025-3F9D-49A5-8605-5CEC9CE2A22C}" srcId="{CDC16441-B4DA-4DD9-BBD6-C7EC816D4D5B}" destId="{9DCD32BF-F939-4EFA-915C-8EBD0E95417D}" srcOrd="2" destOrd="0" parTransId="{F8F232E7-D187-45AC-B3D7-F20BD82A775F}" sibTransId="{CEACDE7C-C5CF-459F-A8A5-6D58AD45528A}"/>
    <dgm:cxn modelId="{A211A12C-B708-46C3-B381-AEA09B228AA7}" type="presOf" srcId="{FF64A9C7-07A4-426B-9123-796109D424F7}" destId="{5D04E415-EBE0-409C-BB0D-D96E49498ADF}" srcOrd="0" destOrd="0" presId="urn:microsoft.com/office/officeart/2005/8/layout/StepDownProcess"/>
    <dgm:cxn modelId="{AF6B622D-8478-41CB-871A-F21F14010255}" srcId="{5C3E6A41-764C-4980-BD54-5A4F11657E89}" destId="{B519BF85-84B2-481B-8B5F-A06A4C84F588}" srcOrd="0" destOrd="0" parTransId="{C0F88B55-3E23-459A-A96E-2A21E2DC9A4F}" sibTransId="{16EAF8B5-1DB8-46C8-8E58-E60FD752DA0D}"/>
    <dgm:cxn modelId="{32A21935-F1CE-4119-AB1A-16C04B87D18A}" type="presOf" srcId="{EF77F0BE-64DD-4288-A1D3-0867903625C3}" destId="{77A1604C-3F89-4CFD-9B78-55931641BB33}" srcOrd="0" destOrd="0" presId="urn:microsoft.com/office/officeart/2005/8/layout/StepDownProcess"/>
    <dgm:cxn modelId="{47E75E37-E070-4B2A-B344-62781F5B8179}" srcId="{EF77F0BE-64DD-4288-A1D3-0867903625C3}" destId="{42DFE1B7-E772-4E13-81C8-A666BFF4D378}" srcOrd="0" destOrd="0" parTransId="{332814BE-A04C-4DA3-8B0C-B3428FB3F5E5}" sibTransId="{777F3AD6-5422-4187-9FB2-4309414E94EF}"/>
    <dgm:cxn modelId="{26B4A537-D4E7-49B3-9647-DB40D2DFBAAD}" type="presOf" srcId="{B519BF85-84B2-481B-8B5F-A06A4C84F588}" destId="{D6FF8B16-9055-471D-A235-1DE7B9DFBEB1}" srcOrd="0" destOrd="0" presId="urn:microsoft.com/office/officeart/2005/8/layout/StepDownProcess"/>
    <dgm:cxn modelId="{624A4845-D03A-445D-9589-2840D6A0ABF9}" type="presOf" srcId="{CDC16441-B4DA-4DD9-BBD6-C7EC816D4D5B}" destId="{5DC2A044-5EA4-4F19-A8FA-E951C720F759}" srcOrd="0" destOrd="0" presId="urn:microsoft.com/office/officeart/2005/8/layout/StepDownProcess"/>
    <dgm:cxn modelId="{F374D055-2938-464C-944D-0A10DD1022B2}" type="presOf" srcId="{F6E2EE57-925C-4793-AF12-CBE16EE09348}" destId="{781640A7-4CD2-459C-9F59-B14DCB3191A9}" srcOrd="0" destOrd="0" presId="urn:microsoft.com/office/officeart/2005/8/layout/StepDownProcess"/>
    <dgm:cxn modelId="{41543DA0-A62F-40BC-98A2-4E823D20CC99}" type="presOf" srcId="{5C3E6A41-764C-4980-BD54-5A4F11657E89}" destId="{B571C97B-43DB-40F3-9C95-F1567F1EE8CD}" srcOrd="0" destOrd="0" presId="urn:microsoft.com/office/officeart/2005/8/layout/StepDownProcess"/>
    <dgm:cxn modelId="{E4FDEBA5-F401-467A-BB5A-2B10D4937E79}" srcId="{74B24C91-FFE0-4BB2-A710-A4EDE2E42BF8}" destId="{E8652CC1-11D8-43D3-BA33-CA12AEB04543}" srcOrd="0" destOrd="0" parTransId="{6549078C-705F-4C18-A53B-B6A1785B9AE6}" sibTransId="{BA751409-7D1A-46C1-A869-0C56359FC3B5}"/>
    <dgm:cxn modelId="{5A401FB5-4D25-4CE7-B56F-9C1AAE98779D}" srcId="{CDC16441-B4DA-4DD9-BBD6-C7EC816D4D5B}" destId="{EF77F0BE-64DD-4288-A1D3-0867903625C3}" srcOrd="0" destOrd="0" parTransId="{9286A323-9E56-494C-9BD2-0A83A153387F}" sibTransId="{E722F878-5B88-43BD-9225-7C044EC098AE}"/>
    <dgm:cxn modelId="{8AE44DBB-2C23-4450-BF34-4D4801FEDEA8}" type="presOf" srcId="{B5926B02-F27F-44D0-A7B2-895E946366E6}" destId="{ADFA4D17-26A5-41FA-9C54-89D113F4E479}" srcOrd="0" destOrd="0" presId="urn:microsoft.com/office/officeart/2005/8/layout/StepDownProcess"/>
    <dgm:cxn modelId="{A477D9BB-9102-48D6-BAF9-9A7F21AA17FC}" type="presOf" srcId="{42DFE1B7-E772-4E13-81C8-A666BFF4D378}" destId="{5BB1A368-CDA1-4162-92F2-9CA6750B2DD9}" srcOrd="0" destOrd="0" presId="urn:microsoft.com/office/officeart/2005/8/layout/StepDownProcess"/>
    <dgm:cxn modelId="{BE0857D7-4399-4F79-B164-D2B4FFA6DC53}" type="presOf" srcId="{E8652CC1-11D8-43D3-BA33-CA12AEB04543}" destId="{80032D4B-2995-4A58-AD49-94446A70E0F0}" srcOrd="0" destOrd="0" presId="urn:microsoft.com/office/officeart/2005/8/layout/StepDownProcess"/>
    <dgm:cxn modelId="{07B08EDB-4C3C-4A44-9D35-FF5984BC6E3C}" srcId="{F6E2EE57-925C-4793-AF12-CBE16EE09348}" destId="{FF64A9C7-07A4-426B-9123-796109D424F7}" srcOrd="0" destOrd="0" parTransId="{0D265E99-DDCA-44BD-851C-57E11921CED3}" sibTransId="{500DBB16-B642-4593-BC9E-1EC937608669}"/>
    <dgm:cxn modelId="{766B90E7-CB70-4137-AFF3-8C159FED0675}" srcId="{9DCD32BF-F939-4EFA-915C-8EBD0E95417D}" destId="{B5926B02-F27F-44D0-A7B2-895E946366E6}" srcOrd="0" destOrd="0" parTransId="{D3973331-616A-4A28-8361-0AED0B5A88DE}" sibTransId="{80BA64E1-D3B6-4D8C-9815-ADE7C5D18482}"/>
    <dgm:cxn modelId="{24ECD2F5-E952-45EA-BC96-057CD5AACE93}" srcId="{CDC16441-B4DA-4DD9-BBD6-C7EC816D4D5B}" destId="{74B24C91-FFE0-4BB2-A710-A4EDE2E42BF8}" srcOrd="3" destOrd="0" parTransId="{7B58E612-1B44-469A-A527-ABE1F53DC411}" sibTransId="{C0C1DE8A-99F0-41A8-9E83-9958E2711666}"/>
    <dgm:cxn modelId="{8AB00BFD-A467-498B-9E4C-18FF8FC769FF}" type="presOf" srcId="{74B24C91-FFE0-4BB2-A710-A4EDE2E42BF8}" destId="{648C5128-E1DC-4895-9FCF-1EE002DCBA2C}" srcOrd="0" destOrd="0" presId="urn:microsoft.com/office/officeart/2005/8/layout/StepDownProcess"/>
    <dgm:cxn modelId="{42617C38-783F-47F2-81A4-2D18E52201E4}" type="presParOf" srcId="{5DC2A044-5EA4-4F19-A8FA-E951C720F759}" destId="{AB9B1844-FAD6-4677-A77B-AC5E8D1D6BC6}" srcOrd="0" destOrd="0" presId="urn:microsoft.com/office/officeart/2005/8/layout/StepDownProcess"/>
    <dgm:cxn modelId="{7D8C9872-4308-460D-BA8E-6A1818EB5A2D}" type="presParOf" srcId="{AB9B1844-FAD6-4677-A77B-AC5E8D1D6BC6}" destId="{8EC58477-D035-4252-AE86-9F4414DB857F}" srcOrd="0" destOrd="0" presId="urn:microsoft.com/office/officeart/2005/8/layout/StepDownProcess"/>
    <dgm:cxn modelId="{F3E38837-A0FD-4352-AED0-0C6C75E2B15D}" type="presParOf" srcId="{AB9B1844-FAD6-4677-A77B-AC5E8D1D6BC6}" destId="{77A1604C-3F89-4CFD-9B78-55931641BB33}" srcOrd="1" destOrd="0" presId="urn:microsoft.com/office/officeart/2005/8/layout/StepDownProcess"/>
    <dgm:cxn modelId="{24EFCB6E-E428-4D60-B888-1F70A218F6EB}" type="presParOf" srcId="{AB9B1844-FAD6-4677-A77B-AC5E8D1D6BC6}" destId="{5BB1A368-CDA1-4162-92F2-9CA6750B2DD9}" srcOrd="2" destOrd="0" presId="urn:microsoft.com/office/officeart/2005/8/layout/StepDownProcess"/>
    <dgm:cxn modelId="{7F8B999B-EA66-4169-A0A3-E80CE859D351}" type="presParOf" srcId="{5DC2A044-5EA4-4F19-A8FA-E951C720F759}" destId="{02FB269B-2741-459D-9D47-AEE9C0053A47}" srcOrd="1" destOrd="0" presId="urn:microsoft.com/office/officeart/2005/8/layout/StepDownProcess"/>
    <dgm:cxn modelId="{5C757999-7A53-493F-9F91-18C5049D91D9}" type="presParOf" srcId="{5DC2A044-5EA4-4F19-A8FA-E951C720F759}" destId="{16871F80-2308-4F1E-BBCA-46D8840E56DE}" srcOrd="2" destOrd="0" presId="urn:microsoft.com/office/officeart/2005/8/layout/StepDownProcess"/>
    <dgm:cxn modelId="{05C2DB97-0E73-4B63-B036-9B418639DCA4}" type="presParOf" srcId="{16871F80-2308-4F1E-BBCA-46D8840E56DE}" destId="{2FC6FDC8-D6E6-494D-BDE2-EE769C93488E}" srcOrd="0" destOrd="0" presId="urn:microsoft.com/office/officeart/2005/8/layout/StepDownProcess"/>
    <dgm:cxn modelId="{AF0B5E03-9D00-483E-B782-94318D29ED4D}" type="presParOf" srcId="{16871F80-2308-4F1E-BBCA-46D8840E56DE}" destId="{B571C97B-43DB-40F3-9C95-F1567F1EE8CD}" srcOrd="1" destOrd="0" presId="urn:microsoft.com/office/officeart/2005/8/layout/StepDownProcess"/>
    <dgm:cxn modelId="{96216FCD-E8D8-4248-9755-6FADAD204095}" type="presParOf" srcId="{16871F80-2308-4F1E-BBCA-46D8840E56DE}" destId="{D6FF8B16-9055-471D-A235-1DE7B9DFBEB1}" srcOrd="2" destOrd="0" presId="urn:microsoft.com/office/officeart/2005/8/layout/StepDownProcess"/>
    <dgm:cxn modelId="{6E8F7570-2B31-4637-9F42-466E5AF79D7C}" type="presParOf" srcId="{5DC2A044-5EA4-4F19-A8FA-E951C720F759}" destId="{8BF64DC3-EEDF-4108-ACB4-CD61AE37674A}" srcOrd="3" destOrd="0" presId="urn:microsoft.com/office/officeart/2005/8/layout/StepDownProcess"/>
    <dgm:cxn modelId="{73ADB8A6-1876-4CF7-ABE9-65899198E5E2}" type="presParOf" srcId="{5DC2A044-5EA4-4F19-A8FA-E951C720F759}" destId="{104EEC08-7077-49B3-8208-E6EA4D4ED3C0}" srcOrd="4" destOrd="0" presId="urn:microsoft.com/office/officeart/2005/8/layout/StepDownProcess"/>
    <dgm:cxn modelId="{7368C9E0-3C75-4BEB-A16B-FB2ABB293514}" type="presParOf" srcId="{104EEC08-7077-49B3-8208-E6EA4D4ED3C0}" destId="{A3701C44-2352-43BE-96D6-F87D93A617F2}" srcOrd="0" destOrd="0" presId="urn:microsoft.com/office/officeart/2005/8/layout/StepDownProcess"/>
    <dgm:cxn modelId="{B6B339AE-DC01-4E95-BEFD-34D10E61A5FC}" type="presParOf" srcId="{104EEC08-7077-49B3-8208-E6EA4D4ED3C0}" destId="{BDC74A84-3B82-4BC5-A852-BCD9C2D69EB4}" srcOrd="1" destOrd="0" presId="urn:microsoft.com/office/officeart/2005/8/layout/StepDownProcess"/>
    <dgm:cxn modelId="{13DC250C-49E2-48DD-93CD-59F225FDED86}" type="presParOf" srcId="{104EEC08-7077-49B3-8208-E6EA4D4ED3C0}" destId="{ADFA4D17-26A5-41FA-9C54-89D113F4E479}" srcOrd="2" destOrd="0" presId="urn:microsoft.com/office/officeart/2005/8/layout/StepDownProcess"/>
    <dgm:cxn modelId="{440F74E8-F9D1-4DC4-B6B3-6F4E57D7C94B}" type="presParOf" srcId="{5DC2A044-5EA4-4F19-A8FA-E951C720F759}" destId="{7ECCDE77-2E7F-46AA-B899-7E95D15FC9FC}" srcOrd="5" destOrd="0" presId="urn:microsoft.com/office/officeart/2005/8/layout/StepDownProcess"/>
    <dgm:cxn modelId="{83D7067D-944E-4D80-A0DA-7CB5960A3BD8}" type="presParOf" srcId="{5DC2A044-5EA4-4F19-A8FA-E951C720F759}" destId="{F28CD239-7BF6-40CB-9204-8484B31822CE}" srcOrd="6" destOrd="0" presId="urn:microsoft.com/office/officeart/2005/8/layout/StepDownProcess"/>
    <dgm:cxn modelId="{04C9B2D1-35EB-4F0E-AC09-9B1BB019643C}" type="presParOf" srcId="{F28CD239-7BF6-40CB-9204-8484B31822CE}" destId="{B26F9C0E-99B7-4B7A-87F0-0621E9138D14}" srcOrd="0" destOrd="0" presId="urn:microsoft.com/office/officeart/2005/8/layout/StepDownProcess"/>
    <dgm:cxn modelId="{31E25A63-38BE-4B91-998F-8D3921E7D885}" type="presParOf" srcId="{F28CD239-7BF6-40CB-9204-8484B31822CE}" destId="{648C5128-E1DC-4895-9FCF-1EE002DCBA2C}" srcOrd="1" destOrd="0" presId="urn:microsoft.com/office/officeart/2005/8/layout/StepDownProcess"/>
    <dgm:cxn modelId="{694066BB-EC0D-473B-84E1-42441748AA22}" type="presParOf" srcId="{F28CD239-7BF6-40CB-9204-8484B31822CE}" destId="{80032D4B-2995-4A58-AD49-94446A70E0F0}" srcOrd="2" destOrd="0" presId="urn:microsoft.com/office/officeart/2005/8/layout/StepDownProcess"/>
    <dgm:cxn modelId="{70024859-EF8A-44FB-8D04-189384C27AAD}" type="presParOf" srcId="{5DC2A044-5EA4-4F19-A8FA-E951C720F759}" destId="{F9D6148B-F469-4039-92CE-37FDDF722A3B}" srcOrd="7" destOrd="0" presId="urn:microsoft.com/office/officeart/2005/8/layout/StepDownProcess"/>
    <dgm:cxn modelId="{588E716F-B79E-447B-97A6-B2D75733174F}" type="presParOf" srcId="{5DC2A044-5EA4-4F19-A8FA-E951C720F759}" destId="{F527050B-8659-4C84-926D-186B2C62B01B}" srcOrd="8" destOrd="0" presId="urn:microsoft.com/office/officeart/2005/8/layout/StepDownProcess"/>
    <dgm:cxn modelId="{47C4D904-4734-40BF-B462-1B79A1A354D5}" type="presParOf" srcId="{F527050B-8659-4C84-926D-186B2C62B01B}" destId="{781640A7-4CD2-459C-9F59-B14DCB3191A9}" srcOrd="0" destOrd="0" presId="urn:microsoft.com/office/officeart/2005/8/layout/StepDownProcess"/>
    <dgm:cxn modelId="{353373D4-58D8-49BA-A8AD-E6356D693E7F}" type="presParOf" srcId="{F527050B-8659-4C84-926D-186B2C62B01B}" destId="{5D04E415-EBE0-409C-BB0D-D96E49498ADF}"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C16441-B4DA-4DD9-BBD6-C7EC816D4D5B}"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s-ES"/>
        </a:p>
      </dgm:t>
    </dgm:pt>
    <dgm:pt modelId="{EF77F0BE-64DD-4288-A1D3-0867903625C3}">
      <dgm:prSet phldrT="[Texto]"/>
      <dgm:spPr>
        <a:solidFill>
          <a:schemeClr val="tx2">
            <a:lumMod val="40000"/>
            <a:lumOff val="60000"/>
          </a:schemeClr>
        </a:solidFill>
      </dgm:spPr>
      <dgm:t>
        <a:bodyPr/>
        <a:lstStyle/>
        <a:p>
          <a:r>
            <a:rPr lang="es-ES"/>
            <a:t>ESCRITURA 2.c</a:t>
          </a:r>
        </a:p>
      </dgm:t>
    </dgm:pt>
    <dgm:pt modelId="{9286A323-9E56-494C-9BD2-0A83A153387F}" type="parTrans" cxnId="{5A401FB5-4D25-4CE7-B56F-9C1AAE98779D}">
      <dgm:prSet/>
      <dgm:spPr/>
      <dgm:t>
        <a:bodyPr/>
        <a:lstStyle/>
        <a:p>
          <a:endParaRPr lang="es-ES"/>
        </a:p>
      </dgm:t>
    </dgm:pt>
    <dgm:pt modelId="{E722F878-5B88-43BD-9225-7C044EC098AE}" type="sibTrans" cxnId="{5A401FB5-4D25-4CE7-B56F-9C1AAE98779D}">
      <dgm:prSet/>
      <dgm:spPr/>
      <dgm:t>
        <a:bodyPr/>
        <a:lstStyle/>
        <a:p>
          <a:endParaRPr lang="es-ES"/>
        </a:p>
      </dgm:t>
    </dgm:pt>
    <dgm:pt modelId="{5C3E6A41-764C-4980-BD54-5A4F11657E89}">
      <dgm:prSet phldrT="[Texto]"/>
      <dgm:spPr/>
      <dgm:t>
        <a:bodyPr/>
        <a:lstStyle/>
        <a:p>
          <a:r>
            <a:rPr lang="es-ES"/>
            <a:t>PREPROCESADO</a:t>
          </a:r>
        </a:p>
      </dgm:t>
    </dgm:pt>
    <dgm:pt modelId="{4C6CC546-1B0E-4ACC-B78D-AC0A100EAB8C}" type="parTrans" cxnId="{331C1812-D8DA-42C9-AAAD-0443EACDFE68}">
      <dgm:prSet/>
      <dgm:spPr/>
      <dgm:t>
        <a:bodyPr/>
        <a:lstStyle/>
        <a:p>
          <a:endParaRPr lang="es-ES"/>
        </a:p>
      </dgm:t>
    </dgm:pt>
    <dgm:pt modelId="{81FFFF08-A566-41FC-91AF-8D8EC788D341}" type="sibTrans" cxnId="{331C1812-D8DA-42C9-AAAD-0443EACDFE68}">
      <dgm:prSet/>
      <dgm:spPr/>
      <dgm:t>
        <a:bodyPr/>
        <a:lstStyle/>
        <a:p>
          <a:endParaRPr lang="es-ES"/>
        </a:p>
      </dgm:t>
    </dgm:pt>
    <dgm:pt modelId="{9DCD32BF-F939-4EFA-915C-8EBD0E95417D}">
      <dgm:prSet phldrT="[Texto]"/>
      <dgm:spPr>
        <a:solidFill>
          <a:schemeClr val="accent3"/>
        </a:solidFill>
      </dgm:spPr>
      <dgm:t>
        <a:bodyPr/>
        <a:lstStyle/>
        <a:p>
          <a:r>
            <a:rPr lang="es-ES"/>
            <a:t>COMPILACIÓN</a:t>
          </a:r>
        </a:p>
      </dgm:t>
    </dgm:pt>
    <dgm:pt modelId="{F8F232E7-D187-45AC-B3D7-F20BD82A775F}" type="parTrans" cxnId="{1B37B025-3F9D-49A5-8605-5CEC9CE2A22C}">
      <dgm:prSet/>
      <dgm:spPr/>
      <dgm:t>
        <a:bodyPr/>
        <a:lstStyle/>
        <a:p>
          <a:endParaRPr lang="es-ES"/>
        </a:p>
      </dgm:t>
    </dgm:pt>
    <dgm:pt modelId="{CEACDE7C-C5CF-459F-A8A5-6D58AD45528A}" type="sibTrans" cxnId="{1B37B025-3F9D-49A5-8605-5CEC9CE2A22C}">
      <dgm:prSet/>
      <dgm:spPr/>
      <dgm:t>
        <a:bodyPr/>
        <a:lstStyle/>
        <a:p>
          <a:endParaRPr lang="es-ES"/>
        </a:p>
      </dgm:t>
    </dgm:pt>
    <dgm:pt modelId="{74B24C91-FFE0-4BB2-A710-A4EDE2E42BF8}">
      <dgm:prSet phldrT="[Texto]"/>
      <dgm:spPr>
        <a:solidFill>
          <a:schemeClr val="accent4"/>
        </a:solidFill>
      </dgm:spPr>
      <dgm:t>
        <a:bodyPr/>
        <a:lstStyle/>
        <a:p>
          <a:r>
            <a:rPr lang="es-ES"/>
            <a:t>ENSAMBLADO</a:t>
          </a:r>
        </a:p>
      </dgm:t>
    </dgm:pt>
    <dgm:pt modelId="{7B58E612-1B44-469A-A527-ABE1F53DC411}" type="parTrans" cxnId="{24ECD2F5-E952-45EA-BC96-057CD5AACE93}">
      <dgm:prSet/>
      <dgm:spPr/>
      <dgm:t>
        <a:bodyPr/>
        <a:lstStyle/>
        <a:p>
          <a:endParaRPr lang="es-ES"/>
        </a:p>
      </dgm:t>
    </dgm:pt>
    <dgm:pt modelId="{C0C1DE8A-99F0-41A8-9E83-9958E2711666}" type="sibTrans" cxnId="{24ECD2F5-E952-45EA-BC96-057CD5AACE93}">
      <dgm:prSet/>
      <dgm:spPr/>
      <dgm:t>
        <a:bodyPr/>
        <a:lstStyle/>
        <a:p>
          <a:endParaRPr lang="es-ES"/>
        </a:p>
      </dgm:t>
    </dgm:pt>
    <dgm:pt modelId="{5DC2A044-5EA4-4F19-A8FA-E951C720F759}" type="pres">
      <dgm:prSet presAssocID="{CDC16441-B4DA-4DD9-BBD6-C7EC816D4D5B}" presName="rootnode" presStyleCnt="0">
        <dgm:presLayoutVars>
          <dgm:chMax/>
          <dgm:chPref/>
          <dgm:dir/>
          <dgm:animLvl val="lvl"/>
        </dgm:presLayoutVars>
      </dgm:prSet>
      <dgm:spPr/>
    </dgm:pt>
    <dgm:pt modelId="{AB9B1844-FAD6-4677-A77B-AC5E8D1D6BC6}" type="pres">
      <dgm:prSet presAssocID="{EF77F0BE-64DD-4288-A1D3-0867903625C3}" presName="composite" presStyleCnt="0"/>
      <dgm:spPr/>
    </dgm:pt>
    <dgm:pt modelId="{8EC58477-D035-4252-AE86-9F4414DB857F}" type="pres">
      <dgm:prSet presAssocID="{EF77F0BE-64DD-4288-A1D3-0867903625C3}" presName="bentUpArrow1" presStyleLbl="alignImgPlace1" presStyleIdx="0" presStyleCnt="3"/>
      <dgm:spPr/>
    </dgm:pt>
    <dgm:pt modelId="{77A1604C-3F89-4CFD-9B78-55931641BB33}" type="pres">
      <dgm:prSet presAssocID="{EF77F0BE-64DD-4288-A1D3-0867903625C3}" presName="ParentText" presStyleLbl="node1" presStyleIdx="0" presStyleCnt="4">
        <dgm:presLayoutVars>
          <dgm:chMax val="1"/>
          <dgm:chPref val="1"/>
          <dgm:bulletEnabled val="1"/>
        </dgm:presLayoutVars>
      </dgm:prSet>
      <dgm:spPr/>
    </dgm:pt>
    <dgm:pt modelId="{5BB1A368-CDA1-4162-92F2-9CA6750B2DD9}" type="pres">
      <dgm:prSet presAssocID="{EF77F0BE-64DD-4288-A1D3-0867903625C3}" presName="ChildText" presStyleLbl="revTx" presStyleIdx="0" presStyleCnt="3">
        <dgm:presLayoutVars>
          <dgm:chMax val="0"/>
          <dgm:chPref val="0"/>
          <dgm:bulletEnabled val="1"/>
        </dgm:presLayoutVars>
      </dgm:prSet>
      <dgm:spPr/>
    </dgm:pt>
    <dgm:pt modelId="{02FB269B-2741-459D-9D47-AEE9C0053A47}" type="pres">
      <dgm:prSet presAssocID="{E722F878-5B88-43BD-9225-7C044EC098AE}" presName="sibTrans" presStyleCnt="0"/>
      <dgm:spPr/>
    </dgm:pt>
    <dgm:pt modelId="{16871F80-2308-4F1E-BBCA-46D8840E56DE}" type="pres">
      <dgm:prSet presAssocID="{5C3E6A41-764C-4980-BD54-5A4F11657E89}" presName="composite" presStyleCnt="0"/>
      <dgm:spPr/>
    </dgm:pt>
    <dgm:pt modelId="{2FC6FDC8-D6E6-494D-BDE2-EE769C93488E}" type="pres">
      <dgm:prSet presAssocID="{5C3E6A41-764C-4980-BD54-5A4F11657E89}" presName="bentUpArrow1" presStyleLbl="alignImgPlace1" presStyleIdx="1" presStyleCnt="3"/>
      <dgm:spPr/>
    </dgm:pt>
    <dgm:pt modelId="{B571C97B-43DB-40F3-9C95-F1567F1EE8CD}" type="pres">
      <dgm:prSet presAssocID="{5C3E6A41-764C-4980-BD54-5A4F11657E89}" presName="ParentText" presStyleLbl="node1" presStyleIdx="1" presStyleCnt="4">
        <dgm:presLayoutVars>
          <dgm:chMax val="1"/>
          <dgm:chPref val="1"/>
          <dgm:bulletEnabled val="1"/>
        </dgm:presLayoutVars>
      </dgm:prSet>
      <dgm:spPr/>
    </dgm:pt>
    <dgm:pt modelId="{D6FF8B16-9055-471D-A235-1DE7B9DFBEB1}" type="pres">
      <dgm:prSet presAssocID="{5C3E6A41-764C-4980-BD54-5A4F11657E89}" presName="ChildText" presStyleLbl="revTx" presStyleIdx="1" presStyleCnt="3" custScaleX="300452" custLinFactX="15403" custLinFactNeighborX="100000" custLinFactNeighborY="-3575">
        <dgm:presLayoutVars>
          <dgm:chMax val="0"/>
          <dgm:chPref val="0"/>
          <dgm:bulletEnabled val="1"/>
        </dgm:presLayoutVars>
      </dgm:prSet>
      <dgm:spPr/>
    </dgm:pt>
    <dgm:pt modelId="{8BF64DC3-EEDF-4108-ACB4-CD61AE37674A}" type="pres">
      <dgm:prSet presAssocID="{81FFFF08-A566-41FC-91AF-8D8EC788D341}" presName="sibTrans" presStyleCnt="0"/>
      <dgm:spPr/>
    </dgm:pt>
    <dgm:pt modelId="{104EEC08-7077-49B3-8208-E6EA4D4ED3C0}" type="pres">
      <dgm:prSet presAssocID="{9DCD32BF-F939-4EFA-915C-8EBD0E95417D}" presName="composite" presStyleCnt="0"/>
      <dgm:spPr/>
    </dgm:pt>
    <dgm:pt modelId="{A3701C44-2352-43BE-96D6-F87D93A617F2}" type="pres">
      <dgm:prSet presAssocID="{9DCD32BF-F939-4EFA-915C-8EBD0E95417D}" presName="bentUpArrow1" presStyleLbl="alignImgPlace1" presStyleIdx="2" presStyleCnt="3" custScaleX="129093" custScaleY="93448" custLinFactNeighborX="25380" custLinFactNeighborY="-8025"/>
      <dgm:spPr/>
    </dgm:pt>
    <dgm:pt modelId="{BDC74A84-3B82-4BC5-A852-BCD9C2D69EB4}" type="pres">
      <dgm:prSet presAssocID="{9DCD32BF-F939-4EFA-915C-8EBD0E95417D}" presName="ParentText" presStyleLbl="node1" presStyleIdx="2" presStyleCnt="4">
        <dgm:presLayoutVars>
          <dgm:chMax val="1"/>
          <dgm:chPref val="1"/>
          <dgm:bulletEnabled val="1"/>
        </dgm:presLayoutVars>
      </dgm:prSet>
      <dgm:spPr/>
    </dgm:pt>
    <dgm:pt modelId="{ADFA4D17-26A5-41FA-9C54-89D113F4E479}" type="pres">
      <dgm:prSet presAssocID="{9DCD32BF-F939-4EFA-915C-8EBD0E95417D}" presName="ChildText" presStyleLbl="revTx" presStyleIdx="2" presStyleCnt="3" custScaleX="336634" custLinFactX="26683" custLinFactNeighborX="100000" custLinFactNeighborY="-8924">
        <dgm:presLayoutVars>
          <dgm:chMax val="0"/>
          <dgm:chPref val="0"/>
          <dgm:bulletEnabled val="1"/>
        </dgm:presLayoutVars>
      </dgm:prSet>
      <dgm:spPr/>
    </dgm:pt>
    <dgm:pt modelId="{7ECCDE77-2E7F-46AA-B899-7E95D15FC9FC}" type="pres">
      <dgm:prSet presAssocID="{CEACDE7C-C5CF-459F-A8A5-6D58AD45528A}" presName="sibTrans" presStyleCnt="0"/>
      <dgm:spPr/>
    </dgm:pt>
    <dgm:pt modelId="{F28CD239-7BF6-40CB-9204-8484B31822CE}" type="pres">
      <dgm:prSet presAssocID="{74B24C91-FFE0-4BB2-A710-A4EDE2E42BF8}" presName="composite" presStyleCnt="0"/>
      <dgm:spPr/>
    </dgm:pt>
    <dgm:pt modelId="{648C5128-E1DC-4895-9FCF-1EE002DCBA2C}" type="pres">
      <dgm:prSet presAssocID="{74B24C91-FFE0-4BB2-A710-A4EDE2E42BF8}" presName="ParentText" presStyleLbl="node1" presStyleIdx="3" presStyleCnt="4" custLinFactNeighborX="20903" custLinFactNeighborY="-2594">
        <dgm:presLayoutVars>
          <dgm:chMax val="1"/>
          <dgm:chPref val="1"/>
          <dgm:bulletEnabled val="1"/>
        </dgm:presLayoutVars>
      </dgm:prSet>
      <dgm:spPr/>
    </dgm:pt>
  </dgm:ptLst>
  <dgm:cxnLst>
    <dgm:cxn modelId="{1C7B6D03-5231-48CE-B592-6BEA6850F47D}" type="presOf" srcId="{9DCD32BF-F939-4EFA-915C-8EBD0E95417D}" destId="{BDC74A84-3B82-4BC5-A852-BCD9C2D69EB4}" srcOrd="0" destOrd="0" presId="urn:microsoft.com/office/officeart/2005/8/layout/StepDownProcess"/>
    <dgm:cxn modelId="{331C1812-D8DA-42C9-AAAD-0443EACDFE68}" srcId="{CDC16441-B4DA-4DD9-BBD6-C7EC816D4D5B}" destId="{5C3E6A41-764C-4980-BD54-5A4F11657E89}" srcOrd="1" destOrd="0" parTransId="{4C6CC546-1B0E-4ACC-B78D-AC0A100EAB8C}" sibTransId="{81FFFF08-A566-41FC-91AF-8D8EC788D341}"/>
    <dgm:cxn modelId="{1B37B025-3F9D-49A5-8605-5CEC9CE2A22C}" srcId="{CDC16441-B4DA-4DD9-BBD6-C7EC816D4D5B}" destId="{9DCD32BF-F939-4EFA-915C-8EBD0E95417D}" srcOrd="2" destOrd="0" parTransId="{F8F232E7-D187-45AC-B3D7-F20BD82A775F}" sibTransId="{CEACDE7C-C5CF-459F-A8A5-6D58AD45528A}"/>
    <dgm:cxn modelId="{32A21935-F1CE-4119-AB1A-16C04B87D18A}" type="presOf" srcId="{EF77F0BE-64DD-4288-A1D3-0867903625C3}" destId="{77A1604C-3F89-4CFD-9B78-55931641BB33}" srcOrd="0" destOrd="0" presId="urn:microsoft.com/office/officeart/2005/8/layout/StepDownProcess"/>
    <dgm:cxn modelId="{624A4845-D03A-445D-9589-2840D6A0ABF9}" type="presOf" srcId="{CDC16441-B4DA-4DD9-BBD6-C7EC816D4D5B}" destId="{5DC2A044-5EA4-4F19-A8FA-E951C720F759}" srcOrd="0" destOrd="0" presId="urn:microsoft.com/office/officeart/2005/8/layout/StepDownProcess"/>
    <dgm:cxn modelId="{41543DA0-A62F-40BC-98A2-4E823D20CC99}" type="presOf" srcId="{5C3E6A41-764C-4980-BD54-5A4F11657E89}" destId="{B571C97B-43DB-40F3-9C95-F1567F1EE8CD}" srcOrd="0" destOrd="0" presId="urn:microsoft.com/office/officeart/2005/8/layout/StepDownProcess"/>
    <dgm:cxn modelId="{5A401FB5-4D25-4CE7-B56F-9C1AAE98779D}" srcId="{CDC16441-B4DA-4DD9-BBD6-C7EC816D4D5B}" destId="{EF77F0BE-64DD-4288-A1D3-0867903625C3}" srcOrd="0" destOrd="0" parTransId="{9286A323-9E56-494C-9BD2-0A83A153387F}" sibTransId="{E722F878-5B88-43BD-9225-7C044EC098AE}"/>
    <dgm:cxn modelId="{24ECD2F5-E952-45EA-BC96-057CD5AACE93}" srcId="{CDC16441-B4DA-4DD9-BBD6-C7EC816D4D5B}" destId="{74B24C91-FFE0-4BB2-A710-A4EDE2E42BF8}" srcOrd="3" destOrd="0" parTransId="{7B58E612-1B44-469A-A527-ABE1F53DC411}" sibTransId="{C0C1DE8A-99F0-41A8-9E83-9958E2711666}"/>
    <dgm:cxn modelId="{8AB00BFD-A467-498B-9E4C-18FF8FC769FF}" type="presOf" srcId="{74B24C91-FFE0-4BB2-A710-A4EDE2E42BF8}" destId="{648C5128-E1DC-4895-9FCF-1EE002DCBA2C}" srcOrd="0" destOrd="0" presId="urn:microsoft.com/office/officeart/2005/8/layout/StepDownProcess"/>
    <dgm:cxn modelId="{42617C38-783F-47F2-81A4-2D18E52201E4}" type="presParOf" srcId="{5DC2A044-5EA4-4F19-A8FA-E951C720F759}" destId="{AB9B1844-FAD6-4677-A77B-AC5E8D1D6BC6}" srcOrd="0" destOrd="0" presId="urn:microsoft.com/office/officeart/2005/8/layout/StepDownProcess"/>
    <dgm:cxn modelId="{7D8C9872-4308-460D-BA8E-6A1818EB5A2D}" type="presParOf" srcId="{AB9B1844-FAD6-4677-A77B-AC5E8D1D6BC6}" destId="{8EC58477-D035-4252-AE86-9F4414DB857F}" srcOrd="0" destOrd="0" presId="urn:microsoft.com/office/officeart/2005/8/layout/StepDownProcess"/>
    <dgm:cxn modelId="{F3E38837-A0FD-4352-AED0-0C6C75E2B15D}" type="presParOf" srcId="{AB9B1844-FAD6-4677-A77B-AC5E8D1D6BC6}" destId="{77A1604C-3F89-4CFD-9B78-55931641BB33}" srcOrd="1" destOrd="0" presId="urn:microsoft.com/office/officeart/2005/8/layout/StepDownProcess"/>
    <dgm:cxn modelId="{24EFCB6E-E428-4D60-B888-1F70A218F6EB}" type="presParOf" srcId="{AB9B1844-FAD6-4677-A77B-AC5E8D1D6BC6}" destId="{5BB1A368-CDA1-4162-92F2-9CA6750B2DD9}" srcOrd="2" destOrd="0" presId="urn:microsoft.com/office/officeart/2005/8/layout/StepDownProcess"/>
    <dgm:cxn modelId="{7F8B999B-EA66-4169-A0A3-E80CE859D351}" type="presParOf" srcId="{5DC2A044-5EA4-4F19-A8FA-E951C720F759}" destId="{02FB269B-2741-459D-9D47-AEE9C0053A47}" srcOrd="1" destOrd="0" presId="urn:microsoft.com/office/officeart/2005/8/layout/StepDownProcess"/>
    <dgm:cxn modelId="{5C757999-7A53-493F-9F91-18C5049D91D9}" type="presParOf" srcId="{5DC2A044-5EA4-4F19-A8FA-E951C720F759}" destId="{16871F80-2308-4F1E-BBCA-46D8840E56DE}" srcOrd="2" destOrd="0" presId="urn:microsoft.com/office/officeart/2005/8/layout/StepDownProcess"/>
    <dgm:cxn modelId="{05C2DB97-0E73-4B63-B036-9B418639DCA4}" type="presParOf" srcId="{16871F80-2308-4F1E-BBCA-46D8840E56DE}" destId="{2FC6FDC8-D6E6-494D-BDE2-EE769C93488E}" srcOrd="0" destOrd="0" presId="urn:microsoft.com/office/officeart/2005/8/layout/StepDownProcess"/>
    <dgm:cxn modelId="{AF0B5E03-9D00-483E-B782-94318D29ED4D}" type="presParOf" srcId="{16871F80-2308-4F1E-BBCA-46D8840E56DE}" destId="{B571C97B-43DB-40F3-9C95-F1567F1EE8CD}" srcOrd="1" destOrd="0" presId="urn:microsoft.com/office/officeart/2005/8/layout/StepDownProcess"/>
    <dgm:cxn modelId="{96216FCD-E8D8-4248-9755-6FADAD204095}" type="presParOf" srcId="{16871F80-2308-4F1E-BBCA-46D8840E56DE}" destId="{D6FF8B16-9055-471D-A235-1DE7B9DFBEB1}" srcOrd="2" destOrd="0" presId="urn:microsoft.com/office/officeart/2005/8/layout/StepDownProcess"/>
    <dgm:cxn modelId="{6E8F7570-2B31-4637-9F42-466E5AF79D7C}" type="presParOf" srcId="{5DC2A044-5EA4-4F19-A8FA-E951C720F759}" destId="{8BF64DC3-EEDF-4108-ACB4-CD61AE37674A}" srcOrd="3" destOrd="0" presId="urn:microsoft.com/office/officeart/2005/8/layout/StepDownProcess"/>
    <dgm:cxn modelId="{73ADB8A6-1876-4CF7-ABE9-65899198E5E2}" type="presParOf" srcId="{5DC2A044-5EA4-4F19-A8FA-E951C720F759}" destId="{104EEC08-7077-49B3-8208-E6EA4D4ED3C0}" srcOrd="4" destOrd="0" presId="urn:microsoft.com/office/officeart/2005/8/layout/StepDownProcess"/>
    <dgm:cxn modelId="{7368C9E0-3C75-4BEB-A16B-FB2ABB293514}" type="presParOf" srcId="{104EEC08-7077-49B3-8208-E6EA4D4ED3C0}" destId="{A3701C44-2352-43BE-96D6-F87D93A617F2}" srcOrd="0" destOrd="0" presId="urn:microsoft.com/office/officeart/2005/8/layout/StepDownProcess"/>
    <dgm:cxn modelId="{B6B339AE-DC01-4E95-BEFD-34D10E61A5FC}" type="presParOf" srcId="{104EEC08-7077-49B3-8208-E6EA4D4ED3C0}" destId="{BDC74A84-3B82-4BC5-A852-BCD9C2D69EB4}" srcOrd="1" destOrd="0" presId="urn:microsoft.com/office/officeart/2005/8/layout/StepDownProcess"/>
    <dgm:cxn modelId="{13DC250C-49E2-48DD-93CD-59F225FDED86}" type="presParOf" srcId="{104EEC08-7077-49B3-8208-E6EA4D4ED3C0}" destId="{ADFA4D17-26A5-41FA-9C54-89D113F4E479}" srcOrd="2" destOrd="0" presId="urn:microsoft.com/office/officeart/2005/8/layout/StepDownProcess"/>
    <dgm:cxn modelId="{440F74E8-F9D1-4DC4-B6B3-6F4E57D7C94B}" type="presParOf" srcId="{5DC2A044-5EA4-4F19-A8FA-E951C720F759}" destId="{7ECCDE77-2E7F-46AA-B899-7E95D15FC9FC}" srcOrd="5" destOrd="0" presId="urn:microsoft.com/office/officeart/2005/8/layout/StepDownProcess"/>
    <dgm:cxn modelId="{83D7067D-944E-4D80-A0DA-7CB5960A3BD8}" type="presParOf" srcId="{5DC2A044-5EA4-4F19-A8FA-E951C720F759}" destId="{F28CD239-7BF6-40CB-9204-8484B31822CE}" srcOrd="6" destOrd="0" presId="urn:microsoft.com/office/officeart/2005/8/layout/StepDownProcess"/>
    <dgm:cxn modelId="{31E25A63-38BE-4B91-998F-8D3921E7D885}" type="presParOf" srcId="{F28CD239-7BF6-40CB-9204-8484B31822CE}" destId="{648C5128-E1DC-4895-9FCF-1EE002DCBA2C}" srcOrd="0" destOrd="0" presId="urn:microsoft.com/office/officeart/2005/8/layout/StepDown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C58477-D035-4252-AE86-9F4414DB857F}">
      <dsp:nvSpPr>
        <dsp:cNvPr id="0" name=""/>
        <dsp:cNvSpPr/>
      </dsp:nvSpPr>
      <dsp:spPr>
        <a:xfrm rot="5400000">
          <a:off x="291817" y="935155"/>
          <a:ext cx="813851" cy="926541"/>
        </a:xfrm>
        <a:prstGeom prst="bentUpArrow">
          <a:avLst>
            <a:gd name="adj1" fmla="val 32840"/>
            <a:gd name="adj2" fmla="val 25000"/>
            <a:gd name="adj3" fmla="val 35780"/>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7A1604C-3F89-4CFD-9B78-55931641BB33}">
      <dsp:nvSpPr>
        <dsp:cNvPr id="0" name=""/>
        <dsp:cNvSpPr/>
      </dsp:nvSpPr>
      <dsp:spPr>
        <a:xfrm>
          <a:off x="76196" y="32984"/>
          <a:ext cx="1370047" cy="958988"/>
        </a:xfrm>
        <a:prstGeom prst="roundRect">
          <a:avLst>
            <a:gd name="adj" fmla="val 16670"/>
          </a:avLst>
        </a:prstGeom>
        <a:solidFill>
          <a:schemeClr val="tx2">
            <a:lumMod val="40000"/>
            <a:lumOff val="6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ES" sz="1300" kern="1200"/>
            <a:t>ESCRITURA 1.c</a:t>
          </a:r>
        </a:p>
      </dsp:txBody>
      <dsp:txXfrm>
        <a:off x="123018" y="79806"/>
        <a:ext cx="1276403" cy="865344"/>
      </dsp:txXfrm>
    </dsp:sp>
    <dsp:sp modelId="{5BB1A368-CDA1-4162-92F2-9CA6750B2DD9}">
      <dsp:nvSpPr>
        <dsp:cNvPr id="0" name=""/>
        <dsp:cNvSpPr/>
      </dsp:nvSpPr>
      <dsp:spPr>
        <a:xfrm>
          <a:off x="1472161" y="169905"/>
          <a:ext cx="2196536" cy="7750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57150" lvl="1" indent="-57150" algn="l" defTabSz="444500">
            <a:lnSpc>
              <a:spcPct val="90000"/>
            </a:lnSpc>
            <a:spcBef>
              <a:spcPct val="0"/>
            </a:spcBef>
            <a:spcAft>
              <a:spcPct val="15000"/>
            </a:spcAft>
            <a:buChar char="•"/>
          </a:pPr>
          <a:r>
            <a:rPr lang="es-ES" sz="1000" kern="1200" dirty="0"/>
            <a:t>Archivo Fuente: C</a:t>
          </a:r>
        </a:p>
      </dsp:txBody>
      <dsp:txXfrm>
        <a:off x="1472161" y="169905"/>
        <a:ext cx="2196536" cy="775096"/>
      </dsp:txXfrm>
    </dsp:sp>
    <dsp:sp modelId="{2FC6FDC8-D6E6-494D-BDE2-EE769C93488E}">
      <dsp:nvSpPr>
        <dsp:cNvPr id="0" name=""/>
        <dsp:cNvSpPr/>
      </dsp:nvSpPr>
      <dsp:spPr>
        <a:xfrm rot="5400000">
          <a:off x="1715755" y="2012416"/>
          <a:ext cx="813851" cy="926541"/>
        </a:xfrm>
        <a:prstGeom prst="bentUpArrow">
          <a:avLst>
            <a:gd name="adj1" fmla="val 32840"/>
            <a:gd name="adj2" fmla="val 25000"/>
            <a:gd name="adj3" fmla="val 35780"/>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571C97B-43DB-40F3-9C95-F1567F1EE8CD}">
      <dsp:nvSpPr>
        <dsp:cNvPr id="0" name=""/>
        <dsp:cNvSpPr/>
      </dsp:nvSpPr>
      <dsp:spPr>
        <a:xfrm>
          <a:off x="1500134" y="1110245"/>
          <a:ext cx="1370047" cy="958988"/>
        </a:xfrm>
        <a:prstGeom prst="roundRect">
          <a:avLst>
            <a:gd name="adj" fmla="val 166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ES" sz="1300" kern="1200"/>
            <a:t>PREPROCESADO</a:t>
          </a:r>
        </a:p>
      </dsp:txBody>
      <dsp:txXfrm>
        <a:off x="1546956" y="1157067"/>
        <a:ext cx="1276403" cy="865344"/>
      </dsp:txXfrm>
    </dsp:sp>
    <dsp:sp modelId="{D6FF8B16-9055-471D-A235-1DE7B9DFBEB1}">
      <dsp:nvSpPr>
        <dsp:cNvPr id="0" name=""/>
        <dsp:cNvSpPr/>
      </dsp:nvSpPr>
      <dsp:spPr>
        <a:xfrm>
          <a:off x="3021411" y="1173996"/>
          <a:ext cx="2993829" cy="7750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57150" lvl="1" indent="-57150" algn="l" defTabSz="444500">
            <a:lnSpc>
              <a:spcPct val="90000"/>
            </a:lnSpc>
            <a:spcBef>
              <a:spcPct val="0"/>
            </a:spcBef>
            <a:spcAft>
              <a:spcPct val="15000"/>
            </a:spcAft>
            <a:buChar char="•"/>
          </a:pPr>
          <a:r>
            <a:rPr lang="es-ES" sz="1000" kern="1200" dirty="0"/>
            <a:t>Archivo expandido o preprocesado: sin comentarios, librerías añadidas</a:t>
          </a:r>
        </a:p>
      </dsp:txBody>
      <dsp:txXfrm>
        <a:off x="3021411" y="1173996"/>
        <a:ext cx="2993829" cy="775096"/>
      </dsp:txXfrm>
    </dsp:sp>
    <dsp:sp modelId="{A3701C44-2352-43BE-96D6-F87D93A617F2}">
      <dsp:nvSpPr>
        <dsp:cNvPr id="0" name=""/>
        <dsp:cNvSpPr/>
      </dsp:nvSpPr>
      <dsp:spPr>
        <a:xfrm rot="5400000">
          <a:off x="3139692" y="3089676"/>
          <a:ext cx="813851" cy="926541"/>
        </a:xfrm>
        <a:prstGeom prst="bentUpArrow">
          <a:avLst>
            <a:gd name="adj1" fmla="val 32840"/>
            <a:gd name="adj2" fmla="val 25000"/>
            <a:gd name="adj3" fmla="val 35780"/>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DC74A84-3B82-4BC5-A852-BCD9C2D69EB4}">
      <dsp:nvSpPr>
        <dsp:cNvPr id="0" name=""/>
        <dsp:cNvSpPr/>
      </dsp:nvSpPr>
      <dsp:spPr>
        <a:xfrm>
          <a:off x="2924071" y="2187505"/>
          <a:ext cx="1370047" cy="958988"/>
        </a:xfrm>
        <a:prstGeom prst="roundRect">
          <a:avLst>
            <a:gd name="adj" fmla="val 16670"/>
          </a:avLst>
        </a:prstGeom>
        <a:solidFill>
          <a:schemeClr val="accent3"/>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ES" sz="1300" kern="1200"/>
            <a:t>COMPILACIÓN</a:t>
          </a:r>
        </a:p>
      </dsp:txBody>
      <dsp:txXfrm>
        <a:off x="2970893" y="2234327"/>
        <a:ext cx="1276403" cy="865344"/>
      </dsp:txXfrm>
    </dsp:sp>
    <dsp:sp modelId="{ADFA4D17-26A5-41FA-9C54-89D113F4E479}">
      <dsp:nvSpPr>
        <dsp:cNvPr id="0" name=""/>
        <dsp:cNvSpPr/>
      </dsp:nvSpPr>
      <dsp:spPr>
        <a:xfrm>
          <a:off x="4377481" y="2209797"/>
          <a:ext cx="3354361" cy="7750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57150" lvl="1" indent="-57150" algn="l" defTabSz="444500">
            <a:lnSpc>
              <a:spcPct val="90000"/>
            </a:lnSpc>
            <a:spcBef>
              <a:spcPct val="0"/>
            </a:spcBef>
            <a:spcAft>
              <a:spcPct val="15000"/>
            </a:spcAft>
            <a:buChar char="•"/>
          </a:pPr>
          <a:r>
            <a:rPr lang="es-ES" sz="1000" kern="1200" dirty="0"/>
            <a:t>Archivo en Ensamblador - OBJETO</a:t>
          </a:r>
        </a:p>
      </dsp:txBody>
      <dsp:txXfrm>
        <a:off x="4377481" y="2209797"/>
        <a:ext cx="3354361" cy="775096"/>
      </dsp:txXfrm>
    </dsp:sp>
    <dsp:sp modelId="{B26F9C0E-99B7-4B7A-87F0-0621E9138D14}">
      <dsp:nvSpPr>
        <dsp:cNvPr id="0" name=""/>
        <dsp:cNvSpPr/>
      </dsp:nvSpPr>
      <dsp:spPr>
        <a:xfrm rot="5400000">
          <a:off x="4563630" y="4166937"/>
          <a:ext cx="813851" cy="926541"/>
        </a:xfrm>
        <a:prstGeom prst="bentUpArrow">
          <a:avLst>
            <a:gd name="adj1" fmla="val 32840"/>
            <a:gd name="adj2" fmla="val 25000"/>
            <a:gd name="adj3" fmla="val 35780"/>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48C5128-E1DC-4895-9FCF-1EE002DCBA2C}">
      <dsp:nvSpPr>
        <dsp:cNvPr id="0" name=""/>
        <dsp:cNvSpPr/>
      </dsp:nvSpPr>
      <dsp:spPr>
        <a:xfrm>
          <a:off x="4348008" y="3264766"/>
          <a:ext cx="1370047" cy="958988"/>
        </a:xfrm>
        <a:prstGeom prst="roundRect">
          <a:avLst>
            <a:gd name="adj" fmla="val 16670"/>
          </a:avLst>
        </a:prstGeom>
        <a:solidFill>
          <a:schemeClr val="accent4"/>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ES" sz="1300" kern="1200"/>
            <a:t>ENSAMBLADO</a:t>
          </a:r>
        </a:p>
      </dsp:txBody>
      <dsp:txXfrm>
        <a:off x="4394830" y="3311588"/>
        <a:ext cx="1276403" cy="865344"/>
      </dsp:txXfrm>
    </dsp:sp>
    <dsp:sp modelId="{80032D4B-2995-4A58-AD49-94446A70E0F0}">
      <dsp:nvSpPr>
        <dsp:cNvPr id="0" name=""/>
        <dsp:cNvSpPr/>
      </dsp:nvSpPr>
      <dsp:spPr>
        <a:xfrm>
          <a:off x="5848764" y="3350499"/>
          <a:ext cx="2052181" cy="7750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57150" lvl="1" indent="-57150" algn="l" defTabSz="444500">
            <a:lnSpc>
              <a:spcPct val="90000"/>
            </a:lnSpc>
            <a:spcBef>
              <a:spcPct val="0"/>
            </a:spcBef>
            <a:spcAft>
              <a:spcPct val="15000"/>
            </a:spcAft>
            <a:buChar char="•"/>
          </a:pPr>
          <a:r>
            <a:rPr lang="es-ES" sz="1000" kern="1200" dirty="0"/>
            <a:t>Binario intermedio, Máquina</a:t>
          </a:r>
        </a:p>
      </dsp:txBody>
      <dsp:txXfrm>
        <a:off x="5848764" y="3350499"/>
        <a:ext cx="2052181" cy="775096"/>
      </dsp:txXfrm>
    </dsp:sp>
    <dsp:sp modelId="{781640A7-4CD2-459C-9F59-B14DCB3191A9}">
      <dsp:nvSpPr>
        <dsp:cNvPr id="0" name=""/>
        <dsp:cNvSpPr/>
      </dsp:nvSpPr>
      <dsp:spPr>
        <a:xfrm>
          <a:off x="5771946" y="4342026"/>
          <a:ext cx="1370047" cy="958988"/>
        </a:xfrm>
        <a:prstGeom prst="roundRect">
          <a:avLst>
            <a:gd name="adj" fmla="val 16670"/>
          </a:avLst>
        </a:prstGeom>
        <a:solidFill>
          <a:srgbClr val="C0000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ES" sz="1300" kern="1200"/>
            <a:t>ENLAZADO</a:t>
          </a:r>
        </a:p>
      </dsp:txBody>
      <dsp:txXfrm>
        <a:off x="5818768" y="4388848"/>
        <a:ext cx="1276403" cy="865344"/>
      </dsp:txXfrm>
    </dsp:sp>
    <dsp:sp modelId="{5D04E415-EBE0-409C-BB0D-D96E49498ADF}">
      <dsp:nvSpPr>
        <dsp:cNvPr id="0" name=""/>
        <dsp:cNvSpPr/>
      </dsp:nvSpPr>
      <dsp:spPr>
        <a:xfrm>
          <a:off x="7141993" y="4433488"/>
          <a:ext cx="996441" cy="7750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57150" lvl="1" indent="-57150" algn="l" defTabSz="488950">
            <a:lnSpc>
              <a:spcPct val="90000"/>
            </a:lnSpc>
            <a:spcBef>
              <a:spcPct val="0"/>
            </a:spcBef>
            <a:spcAft>
              <a:spcPct val="15000"/>
            </a:spcAft>
            <a:buChar char="•"/>
          </a:pPr>
          <a:r>
            <a:rPr lang="es-ES" sz="1100" kern="1200" dirty="0"/>
            <a:t>Ejecutable, binario</a:t>
          </a:r>
        </a:p>
      </dsp:txBody>
      <dsp:txXfrm>
        <a:off x="7141993" y="4433488"/>
        <a:ext cx="996441" cy="7750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C58477-D035-4252-AE86-9F4414DB857F}">
      <dsp:nvSpPr>
        <dsp:cNvPr id="0" name=""/>
        <dsp:cNvSpPr/>
      </dsp:nvSpPr>
      <dsp:spPr>
        <a:xfrm rot="5400000">
          <a:off x="175048" y="1021255"/>
          <a:ext cx="654694" cy="745346"/>
        </a:xfrm>
        <a:prstGeom prst="bentUpArrow">
          <a:avLst>
            <a:gd name="adj1" fmla="val 32840"/>
            <a:gd name="adj2" fmla="val 25000"/>
            <a:gd name="adj3" fmla="val 35780"/>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7A1604C-3F89-4CFD-9B78-55931641BB33}">
      <dsp:nvSpPr>
        <dsp:cNvPr id="0" name=""/>
        <dsp:cNvSpPr/>
      </dsp:nvSpPr>
      <dsp:spPr>
        <a:xfrm>
          <a:off x="1593" y="295513"/>
          <a:ext cx="1102120" cy="771448"/>
        </a:xfrm>
        <a:prstGeom prst="roundRect">
          <a:avLst>
            <a:gd name="adj" fmla="val 16670"/>
          </a:avLst>
        </a:prstGeom>
        <a:solidFill>
          <a:schemeClr val="tx2">
            <a:lumMod val="40000"/>
            <a:lumOff val="6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a:t>ESCRITURA 2.c</a:t>
          </a:r>
        </a:p>
      </dsp:txBody>
      <dsp:txXfrm>
        <a:off x="39259" y="333179"/>
        <a:ext cx="1026788" cy="696116"/>
      </dsp:txXfrm>
    </dsp:sp>
    <dsp:sp modelId="{5BB1A368-CDA1-4162-92F2-9CA6750B2DD9}">
      <dsp:nvSpPr>
        <dsp:cNvPr id="0" name=""/>
        <dsp:cNvSpPr/>
      </dsp:nvSpPr>
      <dsp:spPr>
        <a:xfrm>
          <a:off x="1103714" y="369089"/>
          <a:ext cx="801577" cy="623518"/>
        </a:xfrm>
        <a:prstGeom prst="rect">
          <a:avLst/>
        </a:prstGeom>
        <a:noFill/>
        <a:ln>
          <a:noFill/>
        </a:ln>
        <a:effectLst/>
      </dsp:spPr>
      <dsp:style>
        <a:lnRef idx="0">
          <a:scrgbClr r="0" g="0" b="0"/>
        </a:lnRef>
        <a:fillRef idx="0">
          <a:scrgbClr r="0" g="0" b="0"/>
        </a:fillRef>
        <a:effectRef idx="0">
          <a:scrgbClr r="0" g="0" b="0"/>
        </a:effectRef>
        <a:fontRef idx="minor"/>
      </dsp:style>
    </dsp:sp>
    <dsp:sp modelId="{2FC6FDC8-D6E6-494D-BDE2-EE769C93488E}">
      <dsp:nvSpPr>
        <dsp:cNvPr id="0" name=""/>
        <dsp:cNvSpPr/>
      </dsp:nvSpPr>
      <dsp:spPr>
        <a:xfrm rot="5400000">
          <a:off x="1088822" y="1887847"/>
          <a:ext cx="654694" cy="745346"/>
        </a:xfrm>
        <a:prstGeom prst="bentUpArrow">
          <a:avLst>
            <a:gd name="adj1" fmla="val 32840"/>
            <a:gd name="adj2" fmla="val 25000"/>
            <a:gd name="adj3" fmla="val 35780"/>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571C97B-43DB-40F3-9C95-F1567F1EE8CD}">
      <dsp:nvSpPr>
        <dsp:cNvPr id="0" name=""/>
        <dsp:cNvSpPr/>
      </dsp:nvSpPr>
      <dsp:spPr>
        <a:xfrm>
          <a:off x="915368" y="1162105"/>
          <a:ext cx="1102120" cy="771448"/>
        </a:xfrm>
        <a:prstGeom prst="roundRect">
          <a:avLst>
            <a:gd name="adj" fmla="val 166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a:t>PREPROCESADO</a:t>
          </a:r>
        </a:p>
      </dsp:txBody>
      <dsp:txXfrm>
        <a:off x="953034" y="1199771"/>
        <a:ext cx="1026788" cy="696116"/>
      </dsp:txXfrm>
    </dsp:sp>
    <dsp:sp modelId="{D6FF8B16-9055-471D-A235-1DE7B9DFBEB1}">
      <dsp:nvSpPr>
        <dsp:cNvPr id="0" name=""/>
        <dsp:cNvSpPr/>
      </dsp:nvSpPr>
      <dsp:spPr>
        <a:xfrm>
          <a:off x="2139144" y="1213389"/>
          <a:ext cx="2408355" cy="623518"/>
        </a:xfrm>
        <a:prstGeom prst="rect">
          <a:avLst/>
        </a:prstGeom>
        <a:noFill/>
        <a:ln>
          <a:noFill/>
        </a:ln>
        <a:effectLst/>
      </dsp:spPr>
      <dsp:style>
        <a:lnRef idx="0">
          <a:scrgbClr r="0" g="0" b="0"/>
        </a:lnRef>
        <a:fillRef idx="0">
          <a:scrgbClr r="0" g="0" b="0"/>
        </a:fillRef>
        <a:effectRef idx="0">
          <a:scrgbClr r="0" g="0" b="0"/>
        </a:effectRef>
        <a:fontRef idx="minor"/>
      </dsp:style>
    </dsp:sp>
    <dsp:sp modelId="{A3701C44-2352-43BE-96D6-F87D93A617F2}">
      <dsp:nvSpPr>
        <dsp:cNvPr id="0" name=""/>
        <dsp:cNvSpPr/>
      </dsp:nvSpPr>
      <dsp:spPr>
        <a:xfrm rot="5400000">
          <a:off x="2213214" y="2593477"/>
          <a:ext cx="611799" cy="962190"/>
        </a:xfrm>
        <a:prstGeom prst="bentUpArrow">
          <a:avLst>
            <a:gd name="adj1" fmla="val 32840"/>
            <a:gd name="adj2" fmla="val 25000"/>
            <a:gd name="adj3" fmla="val 35780"/>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DC74A84-3B82-4BC5-A852-BCD9C2D69EB4}">
      <dsp:nvSpPr>
        <dsp:cNvPr id="0" name=""/>
        <dsp:cNvSpPr/>
      </dsp:nvSpPr>
      <dsp:spPr>
        <a:xfrm>
          <a:off x="1829143" y="2028696"/>
          <a:ext cx="1102120" cy="771448"/>
        </a:xfrm>
        <a:prstGeom prst="roundRect">
          <a:avLst>
            <a:gd name="adj" fmla="val 16670"/>
          </a:avLst>
        </a:prstGeom>
        <a:solidFill>
          <a:schemeClr val="accent3"/>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a:t>COMPILACIÓN</a:t>
          </a:r>
        </a:p>
      </dsp:txBody>
      <dsp:txXfrm>
        <a:off x="1866809" y="2066362"/>
        <a:ext cx="1026788" cy="696116"/>
      </dsp:txXfrm>
    </dsp:sp>
    <dsp:sp modelId="{ADFA4D17-26A5-41FA-9C54-89D113F4E479}">
      <dsp:nvSpPr>
        <dsp:cNvPr id="0" name=""/>
        <dsp:cNvSpPr/>
      </dsp:nvSpPr>
      <dsp:spPr>
        <a:xfrm>
          <a:off x="1984455" y="2046628"/>
          <a:ext cx="2698381" cy="623518"/>
        </a:xfrm>
        <a:prstGeom prst="rect">
          <a:avLst/>
        </a:prstGeom>
        <a:noFill/>
        <a:ln>
          <a:noFill/>
        </a:ln>
        <a:effectLst/>
      </dsp:spPr>
      <dsp:style>
        <a:lnRef idx="0">
          <a:scrgbClr r="0" g="0" b="0"/>
        </a:lnRef>
        <a:fillRef idx="0">
          <a:scrgbClr r="0" g="0" b="0"/>
        </a:fillRef>
        <a:effectRef idx="0">
          <a:scrgbClr r="0" g="0" b="0"/>
        </a:effectRef>
        <a:fontRef idx="minor"/>
      </dsp:style>
    </dsp:sp>
    <dsp:sp modelId="{648C5128-E1DC-4895-9FCF-1EE002DCBA2C}">
      <dsp:nvSpPr>
        <dsp:cNvPr id="0" name=""/>
        <dsp:cNvSpPr/>
      </dsp:nvSpPr>
      <dsp:spPr>
        <a:xfrm>
          <a:off x="2973294" y="2853828"/>
          <a:ext cx="1102120" cy="771448"/>
        </a:xfrm>
        <a:prstGeom prst="roundRect">
          <a:avLst>
            <a:gd name="adj" fmla="val 16670"/>
          </a:avLst>
        </a:prstGeom>
        <a:solidFill>
          <a:schemeClr val="accent4"/>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a:t>ENSAMBLADO</a:t>
          </a:r>
        </a:p>
      </dsp:txBody>
      <dsp:txXfrm>
        <a:off x="3010960" y="2891494"/>
        <a:ext cx="1026788" cy="696116"/>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C5D9D8-45B2-436E-B320-4A67AE687407}" type="datetimeFigureOut">
              <a:rPr lang="es-ES" smtClean="0"/>
              <a:t>03/10/2025</a:t>
            </a:fld>
            <a:endParaRPr lang="es-ES"/>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1CD116-943A-4A04-B42D-98BC124B8C38}" type="slidenum">
              <a:rPr lang="es-ES" smtClean="0"/>
              <a:t>‹Nº›</a:t>
            </a:fld>
            <a:endParaRPr lang="es-ES"/>
          </a:p>
        </p:txBody>
      </p:sp>
    </p:spTree>
    <p:extLst>
      <p:ext uri="{BB962C8B-B14F-4D97-AF65-F5344CB8AC3E}">
        <p14:creationId xmlns:p14="http://schemas.microsoft.com/office/powerpoint/2010/main" val="34565131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AÑADIR UN LISTADO COMPLETO, A MODO DE EJEMPLO, DE LENGUAJES DE CADA TIPO</a:t>
            </a:r>
          </a:p>
        </p:txBody>
      </p:sp>
      <p:sp>
        <p:nvSpPr>
          <p:cNvPr id="4" name="Marcador de número de diapositiva 3"/>
          <p:cNvSpPr>
            <a:spLocks noGrp="1"/>
          </p:cNvSpPr>
          <p:nvPr>
            <p:ph type="sldNum" sz="quarter" idx="5"/>
          </p:nvPr>
        </p:nvSpPr>
        <p:spPr/>
        <p:txBody>
          <a:bodyPr/>
          <a:lstStyle/>
          <a:p>
            <a:fld id="{4A1CD116-943A-4A04-B42D-98BC124B8C38}" type="slidenum">
              <a:rPr lang="es-ES" smtClean="0"/>
              <a:t>12</a:t>
            </a:fld>
            <a:endParaRPr lang="es-ES"/>
          </a:p>
        </p:txBody>
      </p:sp>
    </p:spTree>
    <p:extLst>
      <p:ext uri="{BB962C8B-B14F-4D97-AF65-F5344CB8AC3E}">
        <p14:creationId xmlns:p14="http://schemas.microsoft.com/office/powerpoint/2010/main" val="210751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el enlace final se aclara la diferencia entre la gestión de las librerías que se realiza en el preprocesado y en el enlazado.</a:t>
            </a:r>
          </a:p>
        </p:txBody>
      </p:sp>
      <p:sp>
        <p:nvSpPr>
          <p:cNvPr id="4" name="Marcador de número de diapositiva 3"/>
          <p:cNvSpPr>
            <a:spLocks noGrp="1"/>
          </p:cNvSpPr>
          <p:nvPr>
            <p:ph type="sldNum" sz="quarter" idx="5"/>
          </p:nvPr>
        </p:nvSpPr>
        <p:spPr/>
        <p:txBody>
          <a:bodyPr/>
          <a:lstStyle/>
          <a:p>
            <a:fld id="{4A1CD116-943A-4A04-B42D-98BC124B8C38}" type="slidenum">
              <a:rPr lang="es-ES" smtClean="0"/>
              <a:t>23</a:t>
            </a:fld>
            <a:endParaRPr lang="es-ES"/>
          </a:p>
        </p:txBody>
      </p:sp>
    </p:spTree>
    <p:extLst>
      <p:ext uri="{BB962C8B-B14F-4D97-AF65-F5344CB8AC3E}">
        <p14:creationId xmlns:p14="http://schemas.microsoft.com/office/powerpoint/2010/main" val="2008174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s-ES"/>
              <a:t>Haga clic para modificar el estilo de título del patrón</a:t>
            </a:r>
            <a:endParaRPr lang="en-US"/>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a:p>
        </p:txBody>
      </p:sp>
      <p:sp>
        <p:nvSpPr>
          <p:cNvPr id="6" name="Slide Number Placeholder 5"/>
          <p:cNvSpPr>
            <a:spLocks noGrp="1"/>
          </p:cNvSpPr>
          <p:nvPr>
            <p:ph type="sldNum" sz="quarter" idx="12"/>
          </p:nvPr>
        </p:nvSpPr>
        <p:spPr>
          <a:xfrm>
            <a:off x="8480452" y="6318780"/>
            <a:ext cx="512638" cy="365125"/>
          </a:xfrm>
        </p:spPr>
        <p:txBody>
          <a:bodyPr/>
          <a:lstStyle>
            <a:lvl1pPr>
              <a:defRPr>
                <a:solidFill>
                  <a:schemeClr val="tx1"/>
                </a:solidFill>
              </a:defRPr>
            </a:lvl1pPr>
          </a:lstStyle>
          <a:p>
            <a:fld id="{19D16AAE-F5C4-493B-86B4-8EB6ACFC47F5}" type="slidenum">
              <a:rPr lang="es-ES" smtClean="0"/>
              <a:pPr/>
              <a:t>‹Nº›</a:t>
            </a:fld>
            <a:endParaRPr lang="es-ES"/>
          </a:p>
        </p:txBody>
      </p:sp>
    </p:spTree>
    <p:extLst>
      <p:ext uri="{BB962C8B-B14F-4D97-AF65-F5344CB8AC3E}">
        <p14:creationId xmlns:p14="http://schemas.microsoft.com/office/powerpoint/2010/main" val="1546462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ivel 1">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19D16AAE-F5C4-493B-86B4-8EB6ACFC47F5}" type="slidenum">
              <a:rPr lang="es-ES" smtClean="0"/>
              <a:t>‹Nº›</a:t>
            </a:fld>
            <a:endParaRPr lang="es-ES"/>
          </a:p>
        </p:txBody>
      </p:sp>
      <p:sp>
        <p:nvSpPr>
          <p:cNvPr id="17" name="Marcador de texto 16">
            <a:extLst>
              <a:ext uri="{FF2B5EF4-FFF2-40B4-BE49-F238E27FC236}">
                <a16:creationId xmlns:a16="http://schemas.microsoft.com/office/drawing/2014/main" id="{FEF66C2E-A40D-3C3A-6CA5-14163ACBAD4C}"/>
              </a:ext>
            </a:extLst>
          </p:cNvPr>
          <p:cNvSpPr>
            <a:spLocks noGrp="1"/>
          </p:cNvSpPr>
          <p:nvPr>
            <p:ph type="body" sz="quarter" idx="14"/>
          </p:nvPr>
        </p:nvSpPr>
        <p:spPr>
          <a:xfrm>
            <a:off x="101600" y="621792"/>
            <a:ext cx="8707438" cy="5972683"/>
          </a:xfrm>
        </p:spPr>
        <p:txBody>
          <a:bodyPr/>
          <a:lstStyle>
            <a:lvl2pPr>
              <a:defRPr>
                <a:solidFill>
                  <a:srgbClr val="FF0000"/>
                </a:solidFill>
              </a:defRPr>
            </a:lvl2pPr>
            <a:lvl3pPr>
              <a:defRPr>
                <a:solidFill>
                  <a:schemeClr val="accent2"/>
                </a:solidFill>
              </a:defRPr>
            </a:lvl3pPr>
            <a:lvl4pPr>
              <a:defRPr>
                <a:solidFill>
                  <a:srgbClr val="0070C0"/>
                </a:solidFill>
              </a:defRPr>
            </a:lvl4pPr>
            <a:lvl5pPr>
              <a:defRPr>
                <a:solidFill>
                  <a:srgbClr val="0070C0"/>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2" name="Title 1"/>
          <p:cNvSpPr>
            <a:spLocks noGrp="1"/>
          </p:cNvSpPr>
          <p:nvPr>
            <p:ph type="title"/>
          </p:nvPr>
        </p:nvSpPr>
        <p:spPr>
          <a:xfrm>
            <a:off x="0" y="-924"/>
            <a:ext cx="7934960" cy="409355"/>
          </a:xfrm>
          <a:solidFill>
            <a:srgbClr val="729D51"/>
          </a:solidFill>
        </p:spPr>
        <p:txBody>
          <a:bodyPr>
            <a:noAutofit/>
          </a:bodyPr>
          <a:lstStyle>
            <a:lvl1pPr>
              <a:defRPr sz="2000">
                <a:solidFill>
                  <a:schemeClr val="accent2">
                    <a:lumMod val="50000"/>
                  </a:schemeClr>
                </a:solidFill>
              </a:defRPr>
            </a:lvl1pPr>
          </a:lstStyle>
          <a:p>
            <a:r>
              <a:rPr lang="es-ES"/>
              <a:t>Haga clic para modificar el estilo de título del patrón</a:t>
            </a:r>
            <a:endParaRPr lang="en-US"/>
          </a:p>
        </p:txBody>
      </p:sp>
    </p:spTree>
    <p:extLst>
      <p:ext uri="{BB962C8B-B14F-4D97-AF65-F5344CB8AC3E}">
        <p14:creationId xmlns:p14="http://schemas.microsoft.com/office/powerpoint/2010/main" val="950212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Nivel 2">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19D16AAE-F5C4-493B-86B4-8EB6ACFC47F5}" type="slidenum">
              <a:rPr lang="es-ES" smtClean="0"/>
              <a:t>‹Nº›</a:t>
            </a:fld>
            <a:endParaRPr lang="es-ES"/>
          </a:p>
        </p:txBody>
      </p:sp>
      <p:sp>
        <p:nvSpPr>
          <p:cNvPr id="17" name="Marcador de texto 16">
            <a:extLst>
              <a:ext uri="{FF2B5EF4-FFF2-40B4-BE49-F238E27FC236}">
                <a16:creationId xmlns:a16="http://schemas.microsoft.com/office/drawing/2014/main" id="{FEF66C2E-A40D-3C3A-6CA5-14163ACBAD4C}"/>
              </a:ext>
            </a:extLst>
          </p:cNvPr>
          <p:cNvSpPr>
            <a:spLocks noGrp="1"/>
          </p:cNvSpPr>
          <p:nvPr>
            <p:ph type="body" sz="quarter" idx="14"/>
          </p:nvPr>
        </p:nvSpPr>
        <p:spPr>
          <a:xfrm>
            <a:off x="101600" y="883920"/>
            <a:ext cx="8707438" cy="5710555"/>
          </a:xfrm>
        </p:spPr>
        <p:txBody>
          <a:bodyPr/>
          <a:lstStyle>
            <a:lvl2pPr>
              <a:defRPr>
                <a:solidFill>
                  <a:schemeClr val="accent5"/>
                </a:solidFill>
              </a:defRPr>
            </a:lvl2pPr>
            <a:lvl3pPr>
              <a:defRPr>
                <a:solidFill>
                  <a:schemeClr val="accent2"/>
                </a:solidFill>
              </a:defRPr>
            </a:lvl3pPr>
            <a:lvl4pPr>
              <a:defRPr>
                <a:solidFill>
                  <a:srgbClr val="0070C0"/>
                </a:solidFill>
              </a:defRPr>
            </a:lvl4pPr>
            <a:lvl5pPr>
              <a:defRPr>
                <a:solidFill>
                  <a:srgbClr val="0070C0"/>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2" name="Title 1"/>
          <p:cNvSpPr>
            <a:spLocks noGrp="1"/>
          </p:cNvSpPr>
          <p:nvPr>
            <p:ph type="title"/>
          </p:nvPr>
        </p:nvSpPr>
        <p:spPr>
          <a:xfrm>
            <a:off x="0" y="-924"/>
            <a:ext cx="7934960" cy="409355"/>
          </a:xfrm>
          <a:solidFill>
            <a:srgbClr val="729D51"/>
          </a:solidFill>
        </p:spPr>
        <p:txBody>
          <a:bodyPr>
            <a:noAutofit/>
          </a:bodyPr>
          <a:lstStyle>
            <a:lvl1pPr>
              <a:defRPr sz="2000">
                <a:solidFill>
                  <a:schemeClr val="accent2">
                    <a:lumMod val="50000"/>
                  </a:schemeClr>
                </a:solidFill>
              </a:defRPr>
            </a:lvl1pPr>
          </a:lstStyle>
          <a:p>
            <a:r>
              <a:rPr lang="es-ES"/>
              <a:t>Haga clic para modificar el estilo de título del patrón</a:t>
            </a:r>
            <a:endParaRPr lang="en-US"/>
          </a:p>
        </p:txBody>
      </p:sp>
      <p:sp>
        <p:nvSpPr>
          <p:cNvPr id="3" name="Content Placeholder 2"/>
          <p:cNvSpPr>
            <a:spLocks noGrp="1"/>
          </p:cNvSpPr>
          <p:nvPr>
            <p:ph idx="1"/>
          </p:nvPr>
        </p:nvSpPr>
        <p:spPr>
          <a:xfrm>
            <a:off x="0" y="408430"/>
            <a:ext cx="8571346" cy="337025"/>
          </a:xfrm>
          <a:solidFill>
            <a:srgbClr val="85B535"/>
          </a:solidFill>
        </p:spPr>
        <p:txBody>
          <a:bodyPr vert="horz" lIns="91440" tIns="45720" rIns="91440" bIns="45720" rtlCol="0" anchor="t">
            <a:noAutofit/>
          </a:bodyPr>
          <a:lstStyle>
            <a:lvl1pPr marL="0" indent="0">
              <a:buNone/>
              <a:defRPr lang="es-ES" dirty="0">
                <a:solidFill>
                  <a:schemeClr val="accent2">
                    <a:lumMod val="50000"/>
                  </a:schemeClr>
                </a:solidFill>
                <a:latin typeface="+mj-lt"/>
                <a:ea typeface="+mj-ea"/>
                <a:cs typeface="+mj-cs"/>
              </a:defRPr>
            </a:lvl1pPr>
          </a:lstStyle>
          <a:p>
            <a:pPr marL="0" lvl="0">
              <a:spcBef>
                <a:spcPct val="0"/>
              </a:spcBef>
            </a:pPr>
            <a:r>
              <a:rPr lang="es-ES"/>
              <a:t>Haga clic para modificar los estilos de texto del patrón</a:t>
            </a:r>
          </a:p>
        </p:txBody>
      </p:sp>
    </p:spTree>
    <p:extLst>
      <p:ext uri="{BB962C8B-B14F-4D97-AF65-F5344CB8AC3E}">
        <p14:creationId xmlns:p14="http://schemas.microsoft.com/office/powerpoint/2010/main" val="3640855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ivel 3">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19D16AAE-F5C4-493B-86B4-8EB6ACFC47F5}" type="slidenum">
              <a:rPr lang="es-ES" smtClean="0"/>
              <a:t>‹Nº›</a:t>
            </a:fld>
            <a:endParaRPr lang="es-ES"/>
          </a:p>
        </p:txBody>
      </p:sp>
      <p:sp>
        <p:nvSpPr>
          <p:cNvPr id="15" name="Marcador de contenido 14">
            <a:extLst>
              <a:ext uri="{FF2B5EF4-FFF2-40B4-BE49-F238E27FC236}">
                <a16:creationId xmlns:a16="http://schemas.microsoft.com/office/drawing/2014/main" id="{042BE952-E59C-5FD1-133D-D2CA76C441E9}"/>
              </a:ext>
            </a:extLst>
          </p:cNvPr>
          <p:cNvSpPr>
            <a:spLocks noGrp="1"/>
          </p:cNvSpPr>
          <p:nvPr>
            <p:ph sz="quarter" idx="13"/>
          </p:nvPr>
        </p:nvSpPr>
        <p:spPr>
          <a:xfrm>
            <a:off x="1465" y="738161"/>
            <a:ext cx="8980860" cy="337025"/>
          </a:xfrm>
          <a:solidFill>
            <a:srgbClr val="99C63D"/>
          </a:solidFill>
        </p:spPr>
        <p:txBody>
          <a:bodyPr vert="horz" lIns="91440" tIns="45720" rIns="91440" bIns="45720" rtlCol="0" anchor="t">
            <a:noAutofit/>
          </a:bodyPr>
          <a:lstStyle>
            <a:lvl1pPr marL="0" indent="0">
              <a:buNone/>
              <a:defRPr lang="es-ES" sz="1600" dirty="0" smtClean="0">
                <a:solidFill>
                  <a:schemeClr val="accent4"/>
                </a:solidFill>
                <a:latin typeface="+mj-lt"/>
                <a:ea typeface="+mj-ea"/>
                <a:cs typeface="+mj-cs"/>
              </a:defRPr>
            </a:lvl1pPr>
          </a:lstStyle>
          <a:p>
            <a:pPr marL="0" lvl="0">
              <a:spcBef>
                <a:spcPct val="0"/>
              </a:spcBef>
            </a:pPr>
            <a:r>
              <a:rPr lang="es-ES"/>
              <a:t>Haga clic para modificar los estilos de texto del patrón</a:t>
            </a:r>
          </a:p>
        </p:txBody>
      </p:sp>
      <p:sp>
        <p:nvSpPr>
          <p:cNvPr id="17" name="Marcador de texto 16">
            <a:extLst>
              <a:ext uri="{FF2B5EF4-FFF2-40B4-BE49-F238E27FC236}">
                <a16:creationId xmlns:a16="http://schemas.microsoft.com/office/drawing/2014/main" id="{FEF66C2E-A40D-3C3A-6CA5-14163ACBAD4C}"/>
              </a:ext>
            </a:extLst>
          </p:cNvPr>
          <p:cNvSpPr>
            <a:spLocks noGrp="1"/>
          </p:cNvSpPr>
          <p:nvPr>
            <p:ph type="body" sz="quarter" idx="14"/>
          </p:nvPr>
        </p:nvSpPr>
        <p:spPr>
          <a:xfrm>
            <a:off x="101600" y="1147763"/>
            <a:ext cx="8707438" cy="5446712"/>
          </a:xfrm>
        </p:spPr>
        <p:txBody>
          <a:bodyPr/>
          <a:lstStyle>
            <a:lvl2pPr>
              <a:defRPr>
                <a:solidFill>
                  <a:srgbClr val="FF0000"/>
                </a:solidFill>
              </a:defRPr>
            </a:lvl2pPr>
            <a:lvl3pPr>
              <a:defRPr>
                <a:solidFill>
                  <a:schemeClr val="accent2"/>
                </a:solidFill>
              </a:defRPr>
            </a:lvl3pPr>
            <a:lvl4pPr>
              <a:defRPr>
                <a:solidFill>
                  <a:srgbClr val="0070C0"/>
                </a:solidFill>
              </a:defRPr>
            </a:lvl4pPr>
            <a:lvl5pPr>
              <a:defRPr>
                <a:solidFill>
                  <a:srgbClr val="0070C0"/>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2" name="Title 1"/>
          <p:cNvSpPr>
            <a:spLocks noGrp="1"/>
          </p:cNvSpPr>
          <p:nvPr>
            <p:ph type="title"/>
          </p:nvPr>
        </p:nvSpPr>
        <p:spPr>
          <a:xfrm>
            <a:off x="0" y="-924"/>
            <a:ext cx="7934960" cy="409355"/>
          </a:xfrm>
          <a:solidFill>
            <a:srgbClr val="729D51"/>
          </a:solidFill>
        </p:spPr>
        <p:txBody>
          <a:bodyPr>
            <a:noAutofit/>
          </a:bodyPr>
          <a:lstStyle>
            <a:lvl1pPr>
              <a:defRPr sz="2000">
                <a:solidFill>
                  <a:schemeClr val="accent2">
                    <a:lumMod val="50000"/>
                  </a:schemeClr>
                </a:solidFill>
              </a:defRPr>
            </a:lvl1pPr>
          </a:lstStyle>
          <a:p>
            <a:r>
              <a:rPr lang="es-ES"/>
              <a:t>Haga clic para modificar el estilo de título del patrón</a:t>
            </a:r>
            <a:endParaRPr lang="en-US"/>
          </a:p>
        </p:txBody>
      </p:sp>
      <p:sp>
        <p:nvSpPr>
          <p:cNvPr id="3" name="Content Placeholder 2"/>
          <p:cNvSpPr>
            <a:spLocks noGrp="1"/>
          </p:cNvSpPr>
          <p:nvPr>
            <p:ph idx="1"/>
          </p:nvPr>
        </p:nvSpPr>
        <p:spPr>
          <a:xfrm>
            <a:off x="0" y="408430"/>
            <a:ext cx="8571346" cy="337025"/>
          </a:xfrm>
          <a:solidFill>
            <a:srgbClr val="85B535"/>
          </a:solidFill>
        </p:spPr>
        <p:txBody>
          <a:bodyPr vert="horz" lIns="91440" tIns="45720" rIns="91440" bIns="45720" rtlCol="0" anchor="t">
            <a:noAutofit/>
          </a:bodyPr>
          <a:lstStyle>
            <a:lvl1pPr marL="0" indent="0">
              <a:buNone/>
              <a:defRPr lang="es-ES" dirty="0">
                <a:solidFill>
                  <a:schemeClr val="accent2">
                    <a:lumMod val="50000"/>
                  </a:schemeClr>
                </a:solidFill>
                <a:latin typeface="+mj-lt"/>
                <a:ea typeface="+mj-ea"/>
                <a:cs typeface="+mj-cs"/>
              </a:defRPr>
            </a:lvl1pPr>
          </a:lstStyle>
          <a:p>
            <a:pPr marL="0" lvl="0">
              <a:spcBef>
                <a:spcPct val="0"/>
              </a:spcBef>
            </a:pPr>
            <a:r>
              <a:rPr lang="es-ES"/>
              <a:t>Haga clic para modificar los estilos de texto del patrón</a:t>
            </a:r>
          </a:p>
        </p:txBody>
      </p:sp>
    </p:spTree>
    <p:extLst>
      <p:ext uri="{BB962C8B-B14F-4D97-AF65-F5344CB8AC3E}">
        <p14:creationId xmlns:p14="http://schemas.microsoft.com/office/powerpoint/2010/main" val="4258106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REA">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19D16AAE-F5C4-493B-86B4-8EB6ACFC47F5}" type="slidenum">
              <a:rPr lang="es-ES" smtClean="0"/>
              <a:t>‹Nº›</a:t>
            </a:fld>
            <a:endParaRPr lang="es-ES"/>
          </a:p>
        </p:txBody>
      </p:sp>
      <p:sp>
        <p:nvSpPr>
          <p:cNvPr id="17" name="Marcador de texto 16">
            <a:extLst>
              <a:ext uri="{FF2B5EF4-FFF2-40B4-BE49-F238E27FC236}">
                <a16:creationId xmlns:a16="http://schemas.microsoft.com/office/drawing/2014/main" id="{FEF66C2E-A40D-3C3A-6CA5-14163ACBAD4C}"/>
              </a:ext>
            </a:extLst>
          </p:cNvPr>
          <p:cNvSpPr>
            <a:spLocks noGrp="1"/>
          </p:cNvSpPr>
          <p:nvPr>
            <p:ph type="body" sz="quarter" idx="14"/>
          </p:nvPr>
        </p:nvSpPr>
        <p:spPr>
          <a:xfrm>
            <a:off x="101600" y="621792"/>
            <a:ext cx="8707438" cy="5972683"/>
          </a:xfrm>
        </p:spPr>
        <p:txBody>
          <a:bodyPr/>
          <a:lstStyle>
            <a:lvl2pPr>
              <a:defRPr>
                <a:solidFill>
                  <a:srgbClr val="FF0000"/>
                </a:solidFill>
              </a:defRPr>
            </a:lvl2pPr>
            <a:lvl3pPr>
              <a:defRPr>
                <a:solidFill>
                  <a:schemeClr val="accent2"/>
                </a:solidFill>
              </a:defRPr>
            </a:lvl3pPr>
            <a:lvl4pPr>
              <a:defRPr>
                <a:solidFill>
                  <a:srgbClr val="0070C0"/>
                </a:solidFill>
              </a:defRPr>
            </a:lvl4pPr>
            <a:lvl5pPr>
              <a:defRPr>
                <a:solidFill>
                  <a:srgbClr val="0070C0"/>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2" name="Title 1"/>
          <p:cNvSpPr>
            <a:spLocks noGrp="1"/>
          </p:cNvSpPr>
          <p:nvPr>
            <p:ph type="title" hasCustomPrompt="1"/>
          </p:nvPr>
        </p:nvSpPr>
        <p:spPr>
          <a:xfrm>
            <a:off x="0" y="-924"/>
            <a:ext cx="7934960" cy="409355"/>
          </a:xfrm>
          <a:solidFill>
            <a:srgbClr val="729D51"/>
          </a:solidFill>
        </p:spPr>
        <p:txBody>
          <a:bodyPr>
            <a:noAutofit/>
          </a:bodyPr>
          <a:lstStyle>
            <a:lvl1pPr>
              <a:defRPr sz="2000" b="1">
                <a:solidFill>
                  <a:srgbClr val="FF0000"/>
                </a:solidFill>
              </a:defRPr>
            </a:lvl1pPr>
          </a:lstStyle>
          <a:p>
            <a:r>
              <a:rPr lang="es-ES"/>
              <a:t>TAREA X</a:t>
            </a:r>
            <a:endParaRPr lang="en-US"/>
          </a:p>
        </p:txBody>
      </p:sp>
      <p:pic>
        <p:nvPicPr>
          <p:cNvPr id="3" name="Gráfico 2" descr="Bandeja de entrada marcada contorno">
            <a:extLst>
              <a:ext uri="{FF2B5EF4-FFF2-40B4-BE49-F238E27FC236}">
                <a16:creationId xmlns:a16="http://schemas.microsoft.com/office/drawing/2014/main" id="{6B4C136E-AFD5-F617-9436-896E0EA7B4A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527636" y="152399"/>
            <a:ext cx="1149927" cy="1149927"/>
          </a:xfrm>
          <a:prstGeom prst="rect">
            <a:avLst/>
          </a:prstGeom>
        </p:spPr>
      </p:pic>
    </p:spTree>
    <p:extLst>
      <p:ext uri="{BB962C8B-B14F-4D97-AF65-F5344CB8AC3E}">
        <p14:creationId xmlns:p14="http://schemas.microsoft.com/office/powerpoint/2010/main" val="1671351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s-ES"/>
              <a:t>Haga clic para modificar el estilo de título del patrón</a:t>
            </a:r>
            <a:endParaRPr lang="en-US"/>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5405258" y="6041363"/>
            <a:ext cx="684132" cy="365125"/>
          </a:xfrm>
          <a:prstGeom prst="rect">
            <a:avLst/>
          </a:prstGeom>
        </p:spPr>
        <p:txBody>
          <a:bodyPr/>
          <a:lstStyle/>
          <a:p>
            <a:fld id="{F9F96292-D7F7-4C8E-8264-8F64A2D1CA48}" type="datetime1">
              <a:rPr lang="es-ES" smtClean="0"/>
              <a:t>03/10/2025</a:t>
            </a:fld>
            <a:endParaRPr lang="es-ES"/>
          </a:p>
        </p:txBody>
      </p:sp>
      <p:sp>
        <p:nvSpPr>
          <p:cNvPr id="5" name="Footer Placeholder 4"/>
          <p:cNvSpPr>
            <a:spLocks noGrp="1"/>
          </p:cNvSpPr>
          <p:nvPr>
            <p:ph type="ftr" sz="quarter" idx="11"/>
          </p:nvPr>
        </p:nvSpPr>
        <p:spPr>
          <a:xfrm>
            <a:off x="609599" y="6041363"/>
            <a:ext cx="4622973" cy="365125"/>
          </a:xfrm>
          <a:prstGeom prst="rect">
            <a:avLst/>
          </a:prstGeom>
        </p:spPr>
        <p:txBody>
          <a:bodyPr/>
          <a:lstStyle/>
          <a:p>
            <a:endParaRPr lang="es-ES"/>
          </a:p>
        </p:txBody>
      </p:sp>
      <p:sp>
        <p:nvSpPr>
          <p:cNvPr id="6" name="Slide Number Placeholder 5"/>
          <p:cNvSpPr>
            <a:spLocks noGrp="1"/>
          </p:cNvSpPr>
          <p:nvPr>
            <p:ph type="sldNum" sz="quarter" idx="12"/>
          </p:nvPr>
        </p:nvSpPr>
        <p:spPr/>
        <p:txBody>
          <a:bodyPr/>
          <a:lstStyle/>
          <a:p>
            <a:fld id="{19D16AAE-F5C4-493B-86B4-8EB6ACFC47F5}" type="slidenum">
              <a:rPr lang="es-ES" smtClean="0"/>
              <a:t>‹Nº›</a:t>
            </a:fld>
            <a:endParaRPr lang="es-ES"/>
          </a:p>
        </p:txBody>
      </p:sp>
    </p:spTree>
    <p:extLst>
      <p:ext uri="{BB962C8B-B14F-4D97-AF65-F5344CB8AC3E}">
        <p14:creationId xmlns:p14="http://schemas.microsoft.com/office/powerpoint/2010/main" val="3178858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a:xfrm>
            <a:off x="5405258" y="6041363"/>
            <a:ext cx="684132" cy="365125"/>
          </a:xfrm>
          <a:prstGeom prst="rect">
            <a:avLst/>
          </a:prstGeom>
        </p:spPr>
        <p:txBody>
          <a:bodyPr/>
          <a:lstStyle/>
          <a:p>
            <a:fld id="{5EBA515E-10BB-41B5-8756-6894E0D8B571}" type="datetime1">
              <a:rPr lang="es-ES" smtClean="0"/>
              <a:t>03/10/2025</a:t>
            </a:fld>
            <a:endParaRPr lang="es-ES"/>
          </a:p>
        </p:txBody>
      </p:sp>
      <p:sp>
        <p:nvSpPr>
          <p:cNvPr id="8" name="Footer Placeholder 7"/>
          <p:cNvSpPr>
            <a:spLocks noGrp="1"/>
          </p:cNvSpPr>
          <p:nvPr>
            <p:ph type="ftr" sz="quarter" idx="11"/>
          </p:nvPr>
        </p:nvSpPr>
        <p:spPr>
          <a:xfrm>
            <a:off x="609599" y="6041363"/>
            <a:ext cx="4622973" cy="365125"/>
          </a:xfrm>
          <a:prstGeom prst="rect">
            <a:avLst/>
          </a:prstGeom>
        </p:spPr>
        <p:txBody>
          <a:bodyPr/>
          <a:lstStyle/>
          <a:p>
            <a:endParaRPr lang="es-ES"/>
          </a:p>
        </p:txBody>
      </p:sp>
      <p:sp>
        <p:nvSpPr>
          <p:cNvPr id="9" name="Slide Number Placeholder 8"/>
          <p:cNvSpPr>
            <a:spLocks noGrp="1"/>
          </p:cNvSpPr>
          <p:nvPr>
            <p:ph type="sldNum" sz="quarter" idx="12"/>
          </p:nvPr>
        </p:nvSpPr>
        <p:spPr/>
        <p:txBody>
          <a:bodyPr/>
          <a:lstStyle/>
          <a:p>
            <a:fld id="{19D16AAE-F5C4-493B-86B4-8EB6ACFC47F5}" type="slidenum">
              <a:rPr lang="es-ES" smtClean="0"/>
              <a:t>‹Nº›</a:t>
            </a:fld>
            <a:endParaRPr lang="es-ES"/>
          </a:p>
        </p:txBody>
      </p:sp>
    </p:spTree>
    <p:extLst>
      <p:ext uri="{BB962C8B-B14F-4D97-AF65-F5344CB8AC3E}">
        <p14:creationId xmlns:p14="http://schemas.microsoft.com/office/powerpoint/2010/main" val="14005171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10782" y="1"/>
            <a:ext cx="8032580" cy="701964"/>
          </a:xfrm>
          <a:prstGeom prst="rect">
            <a:avLst/>
          </a:prstGeom>
        </p:spPr>
        <p:txBody>
          <a:bodyPr vert="horz" lIns="91440" tIns="45720" rIns="91440" bIns="45720" rtlCol="0" anchor="t">
            <a:norm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Slide Number Placeholder 5"/>
          <p:cNvSpPr>
            <a:spLocks noGrp="1"/>
          </p:cNvSpPr>
          <p:nvPr>
            <p:ph type="sldNum" sz="quarter" idx="4"/>
          </p:nvPr>
        </p:nvSpPr>
        <p:spPr>
          <a:xfrm>
            <a:off x="8468222" y="6156773"/>
            <a:ext cx="512638" cy="365125"/>
          </a:xfrm>
          <a:prstGeom prst="rect">
            <a:avLst/>
          </a:prstGeom>
        </p:spPr>
        <p:txBody>
          <a:bodyPr vert="horz" lIns="91440" tIns="45720" rIns="91440" bIns="45720" rtlCol="0" anchor="ctr"/>
          <a:lstStyle>
            <a:lvl1pPr algn="r">
              <a:defRPr sz="900">
                <a:solidFill>
                  <a:schemeClr val="accent2">
                    <a:lumMod val="50000"/>
                  </a:schemeClr>
                </a:solidFill>
              </a:defRPr>
            </a:lvl1pPr>
          </a:lstStyle>
          <a:p>
            <a:fld id="{19D16AAE-F5C4-493B-86B4-8EB6ACFC47F5}" type="slidenum">
              <a:rPr lang="es-ES" smtClean="0"/>
              <a:pPr/>
              <a:t>‹Nº›</a:t>
            </a:fld>
            <a:endParaRPr lang="es-ES"/>
          </a:p>
        </p:txBody>
      </p:sp>
      <p:sp>
        <p:nvSpPr>
          <p:cNvPr id="18" name="Title 1">
            <a:extLst>
              <a:ext uri="{FF2B5EF4-FFF2-40B4-BE49-F238E27FC236}">
                <a16:creationId xmlns:a16="http://schemas.microsoft.com/office/drawing/2014/main" id="{F589B1CF-02D4-4456-3BF5-4299A2F5FF62}"/>
              </a:ext>
            </a:extLst>
          </p:cNvPr>
          <p:cNvSpPr txBox="1">
            <a:spLocks/>
          </p:cNvSpPr>
          <p:nvPr userDrawn="1"/>
        </p:nvSpPr>
        <p:spPr>
          <a:xfrm>
            <a:off x="-10311" y="6677891"/>
            <a:ext cx="8209431" cy="188576"/>
          </a:xfrm>
          <a:prstGeom prst="rect">
            <a:avLst/>
          </a:prstGeom>
          <a:solidFill>
            <a:srgbClr val="8CBF2D"/>
          </a:solidFill>
        </p:spPr>
        <p:txBody>
          <a:bodyPr vert="horz" lIns="91440" tIns="45720" rIns="91440" bIns="45720" rtlCol="0" anchor="t">
            <a:noAutofit/>
          </a:bodyPr>
          <a:lstStyle>
            <a:lvl1pPr algn="l" defTabSz="457200" rtl="0" eaLnBrk="1" latinLnBrk="0" hangingPunct="1">
              <a:spcBef>
                <a:spcPct val="0"/>
              </a:spcBef>
              <a:buNone/>
              <a:defRPr sz="2000" kern="1200">
                <a:solidFill>
                  <a:schemeClr val="accent2">
                    <a:lumMod val="50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800"/>
              <a:t>UT 1 Entornos de Desarrollo</a:t>
            </a:r>
            <a:endParaRPr lang="en-US" sz="800"/>
          </a:p>
        </p:txBody>
      </p:sp>
    </p:spTree>
    <p:extLst>
      <p:ext uri="{BB962C8B-B14F-4D97-AF65-F5344CB8AC3E}">
        <p14:creationId xmlns:p14="http://schemas.microsoft.com/office/powerpoint/2010/main" val="2269174234"/>
      </p:ext>
    </p:extLst>
  </p:cSld>
  <p:clrMap bg1="lt1" tx1="dk1" bg2="lt2" tx2="dk2" accent1="accent1" accent2="accent2" accent3="accent3" accent4="accent4" accent5="accent5" accent6="accent6" hlink="hlink" folHlink="folHlink"/>
  <p:sldLayoutIdLst>
    <p:sldLayoutId id="2147483673" r:id="rId1"/>
    <p:sldLayoutId id="2147483678" r:id="rId2"/>
    <p:sldLayoutId id="2147483679" r:id="rId3"/>
    <p:sldLayoutId id="2147483674" r:id="rId4"/>
    <p:sldLayoutId id="2147483680" r:id="rId5"/>
    <p:sldLayoutId id="2147483675" r:id="rId6"/>
    <p:sldLayoutId id="2147483677" r:id="rId7"/>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microsoft.com/office/2018/10/relationships/comments" Target="../comments/modernComment_129_C7B2EF0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miguitel.github.io/ED/01PRO/web/ED0103_enlazadoVSprepro.html"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hyperlink" Target="https://diggita.com/story.php?title=Apple_in_vendita_iMac_piu_potenti" TargetMode="External"/><Relationship Id="rId13" Type="http://schemas.openxmlformats.org/officeDocument/2006/relationships/image" Target="../media/image9.png"/><Relationship Id="rId3" Type="http://schemas.openxmlformats.org/officeDocument/2006/relationships/image" Target="../media/image5.jpeg"/><Relationship Id="rId7" Type="http://schemas.openxmlformats.org/officeDocument/2006/relationships/image" Target="../media/image7.jpeg"/><Relationship Id="rId12" Type="http://schemas.openxmlformats.org/officeDocument/2006/relationships/hyperlink" Target="https://www.conasi.eu/batidora-vitamix/2120-batidora-vitamix-ascent-2300i-negra.html" TargetMode="External"/><Relationship Id="rId2" Type="http://schemas.openxmlformats.org/officeDocument/2006/relationships/image" Target="../media/image4.jpeg"/><Relationship Id="rId1" Type="http://schemas.openxmlformats.org/officeDocument/2006/relationships/slideLayout" Target="../slideLayouts/slideLayout4.xml"/><Relationship Id="rId6" Type="http://schemas.openxmlformats.org/officeDocument/2006/relationships/hyperlink" Target="https://www.autodesk.com/products/eagle/blog/alan-turing-cracking-code-modern-computing/" TargetMode="External"/><Relationship Id="rId11" Type="http://schemas.openxmlformats.org/officeDocument/2006/relationships/image" Target="../media/image8.jpeg"/><Relationship Id="rId5" Type="http://schemas.openxmlformats.org/officeDocument/2006/relationships/hyperlink" Target="https://elpais.com/tecnologia/2021-02-13/eniac-cumple-75-anos-la-historia-de-exito-tecnologico-y-de-machismo-del-primer-ordenador.html" TargetMode="External"/><Relationship Id="rId10" Type="http://schemas.openxmlformats.org/officeDocument/2006/relationships/hyperlink" Target="https://www.silicon.es/50-anos-del-ibm-mainframe-en-imagenes-1026" TargetMode="External"/><Relationship Id="rId4" Type="http://schemas.openxmlformats.org/officeDocument/2006/relationships/image" Target="../media/image6.jpeg"/><Relationship Id="rId9" Type="http://schemas.openxmlformats.org/officeDocument/2006/relationships/hyperlink" Target="https://creativecommons.org/licenses/by/3.0/" TargetMode="External"/><Relationship Id="rId14" Type="http://schemas.openxmlformats.org/officeDocument/2006/relationships/hyperlink" Target="https://pixabay.com/es/microondas-horno-aparato-cocina-29056/"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hyperlink" Target="https://aula21-my.sharepoint.com/:w:/g/personal/miguel_trigueros_aulaxxi_murciaeduca_es/EZKjPnO4_q1Hi3sMqLJ7GfkBFPAcplZ73LLwjkhH6_NHqQ?e=w6LAB1" TargetMode="Externa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agilemanifesto.org/iso/es/manifesto.html" TargetMode="External"/><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8" Type="http://schemas.openxmlformats.org/officeDocument/2006/relationships/hyperlink" Target="https://www.youtube.com/watch?v=QTDPOxnfRaI" TargetMode="External"/><Relationship Id="rId13" Type="http://schemas.openxmlformats.org/officeDocument/2006/relationships/hyperlink" Target="http://es.wikipedia.org/wiki/M%C3%A1quina_virtual_Java" TargetMode="External"/><Relationship Id="rId3" Type="http://schemas.openxmlformats.org/officeDocument/2006/relationships/hyperlink" Target="https://www.xataka.com/historia-tecnologica/asi-fue-como-ada-lovelace-ayudo-a-crear-informatica-cuando-nadie-vio-potencial-real-que-tenia-maquina-babbage" TargetMode="External"/><Relationship Id="rId7" Type="http://schemas.openxmlformats.org/officeDocument/2006/relationships/hyperlink" Target="https://www.youtube.com/watch?v=5tyU_h69F-s" TargetMode="External"/><Relationship Id="rId12" Type="http://schemas.openxmlformats.org/officeDocument/2006/relationships/hyperlink" Target="http://www.sc.ehu.es/sbweb/fisica/cursoJava/fundamentos/introduccion/virtual.htm" TargetMode="External"/><Relationship Id="rId2" Type="http://schemas.openxmlformats.org/officeDocument/2006/relationships/hyperlink" Target="https://www.neoteo.com/la-maquina-analitica-de-babbage/" TargetMode="External"/><Relationship Id="rId1" Type="http://schemas.openxmlformats.org/officeDocument/2006/relationships/slideLayout" Target="../slideLayouts/slideLayout2.xml"/><Relationship Id="rId6" Type="http://schemas.openxmlformats.org/officeDocument/2006/relationships/hyperlink" Target="https://jarroba.com/paradigmas-de-programacion/" TargetMode="External"/><Relationship Id="rId11" Type="http://schemas.openxmlformats.org/officeDocument/2006/relationships/hyperlink" Target="https://agilemanifesto.org/iso/es/manifesto.html" TargetMode="External"/><Relationship Id="rId5" Type="http://schemas.openxmlformats.org/officeDocument/2006/relationships/hyperlink" Target="https://www.youtube.com/watch?v=hcuvB58hwlE" TargetMode="External"/><Relationship Id="rId10" Type="http://schemas.openxmlformats.org/officeDocument/2006/relationships/hyperlink" Target="https://www.youtube.com/watch?v=ZTsi1e-VJIU" TargetMode="External"/><Relationship Id="rId4" Type="http://schemas.openxmlformats.org/officeDocument/2006/relationships/hyperlink" Target="https://www.youtube.com/watch?v=N8mFHB7JDkw" TargetMode="External"/><Relationship Id="rId9" Type="http://schemas.openxmlformats.org/officeDocument/2006/relationships/hyperlink" Target="https://www.youtube.com/watch?v=TrzZ7YQyXb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microsoft.com/office/2018/10/relationships/comments" Target="../comments/modernComment_102_C0436D3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microsoft.com/office/2018/10/relationships/comments" Target="../comments/modernComment_105_86755C0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8/10/relationships/comments" Target="../comments/modernComment_107_F8A8F48A.xml"/><Relationship Id="rId1" Type="http://schemas.openxmlformats.org/officeDocument/2006/relationships/slideLayout" Target="../slideLayouts/slideLayout3.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6B5ACD-B995-716B-F5F7-1C14289F141D}"/>
              </a:ext>
            </a:extLst>
          </p:cNvPr>
          <p:cNvSpPr>
            <a:spLocks noGrp="1"/>
          </p:cNvSpPr>
          <p:nvPr>
            <p:ph type="ctrTitle"/>
          </p:nvPr>
        </p:nvSpPr>
        <p:spPr/>
        <p:txBody>
          <a:bodyPr/>
          <a:lstStyle/>
          <a:p>
            <a:r>
              <a:rPr lang="es-ES"/>
              <a:t>UT1. Proceso de Desarrollo de software</a:t>
            </a:r>
          </a:p>
        </p:txBody>
      </p:sp>
      <p:sp>
        <p:nvSpPr>
          <p:cNvPr id="7" name="object 4">
            <a:extLst>
              <a:ext uri="{FF2B5EF4-FFF2-40B4-BE49-F238E27FC236}">
                <a16:creationId xmlns:a16="http://schemas.microsoft.com/office/drawing/2014/main" id="{20AD6DD5-E1F6-64CE-2264-36D1A0206F5E}"/>
              </a:ext>
            </a:extLst>
          </p:cNvPr>
          <p:cNvSpPr txBox="1"/>
          <p:nvPr/>
        </p:nvSpPr>
        <p:spPr>
          <a:xfrm>
            <a:off x="881457" y="4654855"/>
            <a:ext cx="3162497" cy="249364"/>
          </a:xfrm>
          <a:prstGeom prst="rect">
            <a:avLst/>
          </a:prstGeom>
        </p:spPr>
        <p:txBody>
          <a:bodyPr vert="horz" wrap="square" lIns="0" tIns="0" rIns="0" bIns="0" rtlCol="0">
            <a:spAutoFit/>
          </a:bodyPr>
          <a:lstStyle/>
          <a:p>
            <a:pPr marL="0" marR="0">
              <a:lnSpc>
                <a:spcPts val="2147"/>
              </a:lnSpc>
              <a:spcBef>
                <a:spcPts val="0"/>
              </a:spcBef>
              <a:spcAft>
                <a:spcPts val="0"/>
              </a:spcAft>
            </a:pPr>
            <a:r>
              <a:rPr sz="1400">
                <a:solidFill>
                  <a:schemeClr val="accent4"/>
                </a:solidFill>
                <a:latin typeface="MDUHDN+Century Gothic"/>
                <a:cs typeface="MDUHDN+Century Gothic"/>
              </a:rPr>
              <a:t>Entornos</a:t>
            </a:r>
            <a:r>
              <a:rPr sz="1400" spc="25">
                <a:solidFill>
                  <a:schemeClr val="accent4"/>
                </a:solidFill>
                <a:latin typeface="MDUHDN+Century Gothic"/>
                <a:cs typeface="MDUHDN+Century Gothic"/>
              </a:rPr>
              <a:t> </a:t>
            </a:r>
            <a:r>
              <a:rPr sz="1400">
                <a:solidFill>
                  <a:schemeClr val="accent4"/>
                </a:solidFill>
                <a:latin typeface="MDUHDN+Century Gothic"/>
                <a:cs typeface="MDUHDN+Century Gothic"/>
              </a:rPr>
              <a:t>de</a:t>
            </a:r>
            <a:r>
              <a:rPr sz="1400" spc="10">
                <a:solidFill>
                  <a:schemeClr val="accent4"/>
                </a:solidFill>
                <a:latin typeface="MDUHDN+Century Gothic"/>
                <a:cs typeface="MDUHDN+Century Gothic"/>
              </a:rPr>
              <a:t> </a:t>
            </a:r>
            <a:r>
              <a:rPr sz="1400">
                <a:solidFill>
                  <a:schemeClr val="accent4"/>
                </a:solidFill>
                <a:latin typeface="MDUHDN+Century Gothic"/>
                <a:cs typeface="MDUHDN+Century Gothic"/>
              </a:rPr>
              <a:t>Desarrollo</a:t>
            </a:r>
            <a:r>
              <a:rPr sz="1400" spc="-13">
                <a:solidFill>
                  <a:schemeClr val="accent4"/>
                </a:solidFill>
                <a:latin typeface="MDUHDN+Century Gothic"/>
                <a:cs typeface="MDUHDN+Century Gothic"/>
              </a:rPr>
              <a:t> </a:t>
            </a:r>
            <a:r>
              <a:rPr sz="1400">
                <a:solidFill>
                  <a:schemeClr val="accent4"/>
                </a:solidFill>
                <a:latin typeface="VCWNGD+Century Gothic"/>
                <a:cs typeface="VCWNGD+Century Gothic"/>
              </a:rPr>
              <a:t>– </a:t>
            </a:r>
            <a:r>
              <a:rPr sz="1400">
                <a:solidFill>
                  <a:schemeClr val="accent4"/>
                </a:solidFill>
                <a:latin typeface="MDUHDN+Century Gothic"/>
                <a:cs typeface="MDUHDN+Century Gothic"/>
              </a:rPr>
              <a:t>1ºDA</a:t>
            </a:r>
            <a:r>
              <a:rPr lang="es-ES" sz="1400">
                <a:solidFill>
                  <a:schemeClr val="accent4"/>
                </a:solidFill>
                <a:latin typeface="MDUHDN+Century Gothic"/>
                <a:cs typeface="MDUHDN+Century Gothic"/>
              </a:rPr>
              <a:t>M</a:t>
            </a:r>
            <a:endParaRPr sz="1400">
              <a:solidFill>
                <a:schemeClr val="accent4"/>
              </a:solidFill>
              <a:latin typeface="MDUHDN+Century Gothic"/>
              <a:cs typeface="MDUHDN+Century Gothic"/>
            </a:endParaRPr>
          </a:p>
        </p:txBody>
      </p:sp>
      <p:sp>
        <p:nvSpPr>
          <p:cNvPr id="8" name="object 5">
            <a:extLst>
              <a:ext uri="{FF2B5EF4-FFF2-40B4-BE49-F238E27FC236}">
                <a16:creationId xmlns:a16="http://schemas.microsoft.com/office/drawing/2014/main" id="{224F4294-9767-96BB-A7D3-EBFE8CEFC64B}"/>
              </a:ext>
            </a:extLst>
          </p:cNvPr>
          <p:cNvSpPr txBox="1"/>
          <p:nvPr/>
        </p:nvSpPr>
        <p:spPr>
          <a:xfrm>
            <a:off x="4936496" y="4990014"/>
            <a:ext cx="3071183" cy="621260"/>
          </a:xfrm>
          <a:prstGeom prst="rect">
            <a:avLst/>
          </a:prstGeom>
        </p:spPr>
        <p:txBody>
          <a:bodyPr vert="horz" wrap="square" lIns="0" tIns="0" rIns="0" bIns="0" rtlCol="0">
            <a:spAutoFit/>
          </a:bodyPr>
          <a:lstStyle/>
          <a:p>
            <a:pPr marL="1960499" marR="0" algn="r">
              <a:lnSpc>
                <a:spcPts val="2147"/>
              </a:lnSpc>
              <a:spcBef>
                <a:spcPts val="0"/>
              </a:spcBef>
              <a:spcAft>
                <a:spcPts val="0"/>
              </a:spcAft>
            </a:pPr>
            <a:r>
              <a:rPr sz="1400" err="1">
                <a:solidFill>
                  <a:schemeClr val="accent4"/>
                </a:solidFill>
                <a:latin typeface="MDUHDN+Century Gothic"/>
                <a:cs typeface="MDUHDN+Century Gothic"/>
              </a:rPr>
              <a:t>versión</a:t>
            </a:r>
            <a:r>
              <a:rPr sz="1400" spc="-36">
                <a:solidFill>
                  <a:schemeClr val="accent4"/>
                </a:solidFill>
                <a:latin typeface="MDUHDN+Century Gothic"/>
                <a:cs typeface="MDUHDN+Century Gothic"/>
              </a:rPr>
              <a:t> </a:t>
            </a:r>
            <a:r>
              <a:rPr lang="es-ES" sz="1400">
                <a:solidFill>
                  <a:schemeClr val="accent4"/>
                </a:solidFill>
                <a:latin typeface="MDUHDN+Century Gothic"/>
                <a:cs typeface="MDUHDN+Century Gothic"/>
              </a:rPr>
              <a:t>22.03</a:t>
            </a:r>
            <a:endParaRPr sz="1400">
              <a:solidFill>
                <a:schemeClr val="accent4"/>
              </a:solidFill>
              <a:latin typeface="MDUHDN+Century Gothic"/>
              <a:cs typeface="MDUHDN+Century Gothic"/>
            </a:endParaRPr>
          </a:p>
          <a:p>
            <a:pPr marL="0" marR="0" algn="r">
              <a:lnSpc>
                <a:spcPts val="2147"/>
              </a:lnSpc>
              <a:spcBef>
                <a:spcPts val="811"/>
              </a:spcBef>
              <a:spcAft>
                <a:spcPts val="0"/>
              </a:spcAft>
            </a:pPr>
            <a:r>
              <a:rPr sz="1400">
                <a:solidFill>
                  <a:schemeClr val="accent4"/>
                </a:solidFill>
                <a:latin typeface="MDUHDN+Century Gothic"/>
                <a:cs typeface="MDUHDN+Century Gothic"/>
              </a:rPr>
              <a:t>Bajo licencia</a:t>
            </a:r>
            <a:r>
              <a:rPr sz="1400" spc="-41">
                <a:solidFill>
                  <a:schemeClr val="accent4"/>
                </a:solidFill>
                <a:latin typeface="MDUHDN+Century Gothic"/>
                <a:cs typeface="MDUHDN+Century Gothic"/>
              </a:rPr>
              <a:t> </a:t>
            </a:r>
            <a:r>
              <a:rPr sz="1400">
                <a:solidFill>
                  <a:schemeClr val="accent4"/>
                </a:solidFill>
                <a:latin typeface="MDUHDN+Century Gothic"/>
                <a:cs typeface="MDUHDN+Century Gothic"/>
              </a:rPr>
              <a:t>CC</a:t>
            </a:r>
            <a:r>
              <a:rPr sz="1400" spc="-10">
                <a:solidFill>
                  <a:schemeClr val="accent4"/>
                </a:solidFill>
                <a:latin typeface="MDUHDN+Century Gothic"/>
                <a:cs typeface="MDUHDN+Century Gothic"/>
              </a:rPr>
              <a:t> </a:t>
            </a:r>
            <a:r>
              <a:rPr sz="1400">
                <a:solidFill>
                  <a:schemeClr val="accent4"/>
                </a:solidFill>
                <a:latin typeface="MDUHDN+Century Gothic"/>
                <a:cs typeface="MDUHDN+Century Gothic"/>
              </a:rPr>
              <a:t>B</a:t>
            </a:r>
            <a:r>
              <a:rPr lang="es-ES" sz="1400">
                <a:solidFill>
                  <a:schemeClr val="accent4"/>
                </a:solidFill>
                <a:latin typeface="MDUHDN+Century Gothic"/>
                <a:cs typeface="MDUHDN+Century Gothic"/>
              </a:rPr>
              <a:t>Y</a:t>
            </a:r>
            <a:r>
              <a:rPr lang="es-ES" sz="1400" spc="1190">
                <a:solidFill>
                  <a:schemeClr val="accent4"/>
                </a:solidFill>
                <a:latin typeface="MDUHDN+Century Gothic"/>
                <a:cs typeface="MDUHDN+Century Gothic"/>
              </a:rPr>
              <a:t>-</a:t>
            </a:r>
            <a:r>
              <a:rPr sz="1400">
                <a:solidFill>
                  <a:schemeClr val="accent4"/>
                </a:solidFill>
                <a:latin typeface="MDUHDN+Century Gothic"/>
                <a:cs typeface="MDUHDN+Century Gothic"/>
              </a:rPr>
              <a:t>N</a:t>
            </a:r>
            <a:r>
              <a:rPr lang="es-ES" sz="1400">
                <a:solidFill>
                  <a:schemeClr val="accent4"/>
                </a:solidFill>
                <a:latin typeface="MDUHDN+Century Gothic"/>
                <a:cs typeface="MDUHDN+Century Gothic"/>
              </a:rPr>
              <a:t>C-</a:t>
            </a:r>
            <a:r>
              <a:rPr sz="1400">
                <a:solidFill>
                  <a:schemeClr val="accent4"/>
                </a:solidFill>
                <a:latin typeface="MDUHDN+Century Gothic"/>
                <a:cs typeface="MDUHDN+Century Gothic"/>
              </a:rPr>
              <a:t>SA </a:t>
            </a:r>
            <a:r>
              <a:rPr sz="1400" spc="-10">
                <a:solidFill>
                  <a:schemeClr val="accent4"/>
                </a:solidFill>
                <a:latin typeface="MDUHDN+Century Gothic"/>
                <a:cs typeface="MDUHDN+Century Gothic"/>
              </a:rPr>
              <a:t>4.0</a:t>
            </a:r>
          </a:p>
        </p:txBody>
      </p:sp>
      <p:sp>
        <p:nvSpPr>
          <p:cNvPr id="9" name="object 6">
            <a:extLst>
              <a:ext uri="{FF2B5EF4-FFF2-40B4-BE49-F238E27FC236}">
                <a16:creationId xmlns:a16="http://schemas.microsoft.com/office/drawing/2014/main" id="{163AF1D7-99DA-EAC5-BC03-9B1BE7C81353}"/>
              </a:ext>
            </a:extLst>
          </p:cNvPr>
          <p:cNvSpPr txBox="1"/>
          <p:nvPr/>
        </p:nvSpPr>
        <p:spPr>
          <a:xfrm>
            <a:off x="881457" y="5060815"/>
            <a:ext cx="3912449" cy="781432"/>
          </a:xfrm>
          <a:prstGeom prst="rect">
            <a:avLst/>
          </a:prstGeom>
        </p:spPr>
        <p:txBody>
          <a:bodyPr vert="horz" wrap="square" lIns="0" tIns="0" rIns="0" bIns="0" rtlCol="0">
            <a:spAutoFit/>
          </a:bodyPr>
          <a:lstStyle/>
          <a:p>
            <a:pPr marL="0" marR="0">
              <a:lnSpc>
                <a:spcPts val="2144"/>
              </a:lnSpc>
              <a:spcBef>
                <a:spcPts val="0"/>
              </a:spcBef>
              <a:spcAft>
                <a:spcPts val="0"/>
              </a:spcAft>
            </a:pPr>
            <a:r>
              <a:rPr lang="es-ES" sz="1400">
                <a:solidFill>
                  <a:schemeClr val="accent4"/>
                </a:solidFill>
                <a:latin typeface="MDUHDN+Century Gothic"/>
                <a:cs typeface="MDUHDN+Century Gothic"/>
              </a:rPr>
              <a:t>Miguel Trigueros Muñoz</a:t>
            </a:r>
          </a:p>
          <a:p>
            <a:pPr>
              <a:lnSpc>
                <a:spcPts val="2144"/>
              </a:lnSpc>
            </a:pPr>
            <a:r>
              <a:rPr lang="es-ES" sz="1400">
                <a:solidFill>
                  <a:schemeClr val="accent4"/>
                </a:solidFill>
                <a:latin typeface="MDUHDN+Century Gothic"/>
                <a:cs typeface="MDUHDN+Century Gothic"/>
              </a:rPr>
              <a:t>Basado en el trabajo de Luis del</a:t>
            </a:r>
            <a:r>
              <a:rPr lang="es-ES" sz="1400" spc="12">
                <a:solidFill>
                  <a:schemeClr val="accent4"/>
                </a:solidFill>
                <a:latin typeface="MDUHDN+Century Gothic"/>
                <a:cs typeface="MDUHDN+Century Gothic"/>
              </a:rPr>
              <a:t> </a:t>
            </a:r>
            <a:r>
              <a:rPr lang="es-ES" sz="1400">
                <a:solidFill>
                  <a:schemeClr val="accent4"/>
                </a:solidFill>
                <a:latin typeface="MDUHDN+Century Gothic"/>
                <a:cs typeface="MDUHDN+Century Gothic"/>
              </a:rPr>
              <a:t>Moral</a:t>
            </a:r>
            <a:r>
              <a:rPr lang="es-ES" sz="1400" spc="-22">
                <a:solidFill>
                  <a:schemeClr val="accent4"/>
                </a:solidFill>
                <a:latin typeface="MDUHDN+Century Gothic"/>
                <a:cs typeface="MDUHDN+Century Gothic"/>
              </a:rPr>
              <a:t> </a:t>
            </a:r>
            <a:r>
              <a:rPr lang="es-ES" sz="1400">
                <a:solidFill>
                  <a:schemeClr val="accent4"/>
                </a:solidFill>
                <a:latin typeface="MDUHDN+Century Gothic"/>
                <a:cs typeface="MDUHDN+Century Gothic"/>
              </a:rPr>
              <a:t>Martínez</a:t>
            </a:r>
          </a:p>
          <a:p>
            <a:pPr marL="0" marR="0">
              <a:lnSpc>
                <a:spcPts val="2144"/>
              </a:lnSpc>
              <a:spcBef>
                <a:spcPts val="0"/>
              </a:spcBef>
              <a:spcAft>
                <a:spcPts val="0"/>
              </a:spcAft>
            </a:pPr>
            <a:endParaRPr sz="1400">
              <a:solidFill>
                <a:schemeClr val="accent4"/>
              </a:solidFill>
              <a:latin typeface="MDUHDN+Century Gothic"/>
              <a:cs typeface="MDUHDN+Century Gothic"/>
            </a:endParaRPr>
          </a:p>
        </p:txBody>
      </p:sp>
      <p:pic>
        <p:nvPicPr>
          <p:cNvPr id="1026" name="Picture 2" descr="Qué tipo de licencias de imágenes hay y cuáles puedes utilizar">
            <a:extLst>
              <a:ext uri="{FF2B5EF4-FFF2-40B4-BE49-F238E27FC236}">
                <a16:creationId xmlns:a16="http://schemas.microsoft.com/office/drawing/2014/main" id="{66054DA5-D910-A9EA-CAE6-EAD2CEBE6A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7679" y="6374675"/>
            <a:ext cx="967068" cy="338474"/>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número de diapositiva 2">
            <a:extLst>
              <a:ext uri="{FF2B5EF4-FFF2-40B4-BE49-F238E27FC236}">
                <a16:creationId xmlns:a16="http://schemas.microsoft.com/office/drawing/2014/main" id="{B913F778-BA97-2796-DF05-6C4E913228C0}"/>
              </a:ext>
            </a:extLst>
          </p:cNvPr>
          <p:cNvSpPr>
            <a:spLocks noGrp="1"/>
          </p:cNvSpPr>
          <p:nvPr>
            <p:ph type="sldNum" sz="quarter" idx="12"/>
          </p:nvPr>
        </p:nvSpPr>
        <p:spPr/>
        <p:txBody>
          <a:bodyPr/>
          <a:lstStyle/>
          <a:p>
            <a:fld id="{19D16AAE-F5C4-493B-86B4-8EB6ACFC47F5}" type="slidenum">
              <a:rPr lang="es-ES" smtClean="0"/>
              <a:t>1</a:t>
            </a:fld>
            <a:endParaRPr lang="es-ES"/>
          </a:p>
        </p:txBody>
      </p:sp>
      <p:sp>
        <p:nvSpPr>
          <p:cNvPr id="4" name="Subtítulo 3">
            <a:extLst>
              <a:ext uri="{FF2B5EF4-FFF2-40B4-BE49-F238E27FC236}">
                <a16:creationId xmlns:a16="http://schemas.microsoft.com/office/drawing/2014/main" id="{726F822D-23BA-627F-4955-3AEE7696CC90}"/>
              </a:ext>
            </a:extLst>
          </p:cNvPr>
          <p:cNvSpPr>
            <a:spLocks noGrp="1"/>
          </p:cNvSpPr>
          <p:nvPr>
            <p:ph type="subTitle" idx="1"/>
          </p:nvPr>
        </p:nvSpPr>
        <p:spPr/>
        <p:txBody>
          <a:bodyPr>
            <a:normAutofit/>
          </a:bodyPr>
          <a:lstStyle/>
          <a:p>
            <a:pPr lvl="0"/>
            <a:endParaRPr lang="es-ES"/>
          </a:p>
        </p:txBody>
      </p:sp>
    </p:spTree>
    <p:extLst>
      <p:ext uri="{BB962C8B-B14F-4D97-AF65-F5344CB8AC3E}">
        <p14:creationId xmlns:p14="http://schemas.microsoft.com/office/powerpoint/2010/main" val="308865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D3DE2B2-23ED-4CB1-717E-3DEDE8A468C0}"/>
              </a:ext>
            </a:extLst>
          </p:cNvPr>
          <p:cNvSpPr>
            <a:spLocks noGrp="1"/>
          </p:cNvSpPr>
          <p:nvPr>
            <p:ph type="sldNum" sz="quarter" idx="12"/>
          </p:nvPr>
        </p:nvSpPr>
        <p:spPr/>
        <p:txBody>
          <a:bodyPr/>
          <a:lstStyle/>
          <a:p>
            <a:fld id="{19D16AAE-F5C4-493B-86B4-8EB6ACFC47F5}" type="slidenum">
              <a:rPr lang="es-ES" smtClean="0"/>
              <a:t>10</a:t>
            </a:fld>
            <a:endParaRPr lang="es-ES"/>
          </a:p>
        </p:txBody>
      </p:sp>
      <p:sp>
        <p:nvSpPr>
          <p:cNvPr id="9" name="Marcador de texto 8">
            <a:extLst>
              <a:ext uri="{FF2B5EF4-FFF2-40B4-BE49-F238E27FC236}">
                <a16:creationId xmlns:a16="http://schemas.microsoft.com/office/drawing/2014/main" id="{99A54974-74B6-2D27-2753-6E7987CAC3C5}"/>
              </a:ext>
            </a:extLst>
          </p:cNvPr>
          <p:cNvSpPr>
            <a:spLocks noGrp="1"/>
          </p:cNvSpPr>
          <p:nvPr>
            <p:ph type="body" sz="quarter" idx="14"/>
          </p:nvPr>
        </p:nvSpPr>
        <p:spPr/>
        <p:txBody>
          <a:bodyPr vert="horz" lIns="91440" tIns="45720" rIns="91440" bIns="45720" rtlCol="0" anchor="t">
            <a:normAutofit/>
          </a:bodyPr>
          <a:lstStyle/>
          <a:p>
            <a:pPr>
              <a:lnSpc>
                <a:spcPct val="110000"/>
              </a:lnSpc>
              <a:spcAft>
                <a:spcPts val="600"/>
              </a:spcAft>
            </a:pPr>
            <a:r>
              <a:rPr lang="es-ES" dirty="0">
                <a:solidFill>
                  <a:schemeClr val="accent4"/>
                </a:solidFill>
              </a:rPr>
              <a:t>Lenguaje artificial </a:t>
            </a:r>
            <a:r>
              <a:rPr lang="es-ES" dirty="0">
                <a:solidFill>
                  <a:schemeClr val="accent4"/>
                </a:solidFill>
                <a:highlight>
                  <a:srgbClr val="FFFF00"/>
                </a:highlight>
              </a:rPr>
              <a:t>(SIEMPRE ES COMPRENSIBLE POR LOS HUMANOS)</a:t>
            </a:r>
          </a:p>
          <a:p>
            <a:pPr>
              <a:lnSpc>
                <a:spcPct val="110000"/>
              </a:lnSpc>
              <a:spcAft>
                <a:spcPts val="600"/>
              </a:spcAft>
            </a:pPr>
            <a:r>
              <a:rPr lang="es-ES" dirty="0">
                <a:solidFill>
                  <a:schemeClr val="accent4"/>
                </a:solidFill>
              </a:rPr>
              <a:t>Traduce instrucciones del programador a código comprensible por el sistema informático</a:t>
            </a:r>
          </a:p>
          <a:p>
            <a:pPr>
              <a:lnSpc>
                <a:spcPct val="110000"/>
              </a:lnSpc>
              <a:spcAft>
                <a:spcPts val="600"/>
              </a:spcAft>
            </a:pPr>
            <a:r>
              <a:rPr lang="es-ES" dirty="0">
                <a:solidFill>
                  <a:schemeClr val="accent4"/>
                </a:solidFill>
              </a:rPr>
              <a:t>Poseen un conjunto de símbolos permitidos y unas reglas para combinarlo (sintaxis y gramática)</a:t>
            </a:r>
          </a:p>
          <a:p>
            <a:pPr>
              <a:lnSpc>
                <a:spcPct val="110000"/>
              </a:lnSpc>
              <a:spcAft>
                <a:spcPts val="600"/>
              </a:spcAft>
            </a:pPr>
            <a:r>
              <a:rPr lang="es-ES" dirty="0">
                <a:solidFill>
                  <a:schemeClr val="accent4"/>
                </a:solidFill>
              </a:rPr>
              <a:t>Las sentencias y las palabras tienen un significado (semántica)</a:t>
            </a:r>
          </a:p>
          <a:p>
            <a:pPr>
              <a:lnSpc>
                <a:spcPct val="110000"/>
              </a:lnSpc>
              <a:spcAft>
                <a:spcPts val="600"/>
              </a:spcAft>
            </a:pPr>
            <a:r>
              <a:rPr lang="es-ES" dirty="0">
                <a:solidFill>
                  <a:schemeClr val="accent4"/>
                </a:solidFill>
              </a:rPr>
              <a:t>Permite definir algoritmos.</a:t>
            </a:r>
          </a:p>
          <a:p>
            <a:pPr>
              <a:lnSpc>
                <a:spcPct val="110000"/>
              </a:lnSpc>
              <a:spcAft>
                <a:spcPts val="600"/>
              </a:spcAft>
            </a:pPr>
            <a:r>
              <a:rPr lang="es-ES" dirty="0">
                <a:solidFill>
                  <a:schemeClr val="accent4"/>
                </a:solidFill>
              </a:rPr>
              <a:t>Definiciones:</a:t>
            </a:r>
          </a:p>
          <a:p>
            <a:pPr marL="400050" lvl="1">
              <a:lnSpc>
                <a:spcPct val="120000"/>
              </a:lnSpc>
              <a:spcBef>
                <a:spcPts val="0"/>
              </a:spcBef>
            </a:pPr>
            <a:r>
              <a:rPr lang="es-ES" b="1" dirty="0">
                <a:solidFill>
                  <a:schemeClr val="accent2"/>
                </a:solidFill>
                <a:latin typeface="VPJLQW+Century Gothic Bold"/>
                <a:cs typeface="VPJLQW+Century Gothic Bold"/>
              </a:rPr>
              <a:t>Lenguaje</a:t>
            </a:r>
            <a:r>
              <a:rPr lang="es-ES" b="1" spc="14" dirty="0">
                <a:solidFill>
                  <a:schemeClr val="accent2"/>
                </a:solidFill>
                <a:latin typeface="VPJLQW+Century Gothic Bold"/>
                <a:cs typeface="VPJLQW+Century Gothic Bold"/>
              </a:rPr>
              <a:t> </a:t>
            </a:r>
            <a:r>
              <a:rPr lang="es-ES" b="1" dirty="0">
                <a:solidFill>
                  <a:schemeClr val="accent2"/>
                </a:solidFill>
                <a:latin typeface="VPJLQW+Century Gothic Bold"/>
                <a:cs typeface="VPJLQW+Century Gothic Bold"/>
              </a:rPr>
              <a:t>máquina</a:t>
            </a:r>
            <a:r>
              <a:rPr lang="es-ES" dirty="0">
                <a:solidFill>
                  <a:schemeClr val="accent2"/>
                </a:solidFill>
                <a:latin typeface="MDUHDN+Century Gothic"/>
                <a:cs typeface="MDUHDN+Century Gothic"/>
              </a:rPr>
              <a:t>:</a:t>
            </a:r>
            <a:r>
              <a:rPr lang="es-ES" spc="13" dirty="0">
                <a:solidFill>
                  <a:schemeClr val="accent2"/>
                </a:solidFill>
                <a:latin typeface="MDUHDN+Century Gothic"/>
                <a:cs typeface="MDUHDN+Century Gothic"/>
              </a:rPr>
              <a:t> </a:t>
            </a:r>
            <a:r>
              <a:rPr lang="es-ES" dirty="0">
                <a:solidFill>
                  <a:schemeClr val="accent2"/>
                </a:solidFill>
                <a:latin typeface="MDUHDN+Century Gothic"/>
                <a:cs typeface="MDUHDN+Century Gothic"/>
              </a:rPr>
              <a:t>lenguaje que comprende el ordenador</a:t>
            </a:r>
            <a:r>
              <a:rPr lang="es-ES" spc="48" dirty="0">
                <a:solidFill>
                  <a:schemeClr val="accent2"/>
                </a:solidFill>
                <a:latin typeface="MDUHDN+Century Gothic"/>
                <a:cs typeface="MDUHDN+Century Gothic"/>
              </a:rPr>
              <a:t> </a:t>
            </a:r>
            <a:r>
              <a:rPr lang="es-ES" spc="-18" dirty="0">
                <a:solidFill>
                  <a:schemeClr val="accent2"/>
                </a:solidFill>
                <a:latin typeface="MDUHDN+Century Gothic"/>
                <a:cs typeface="MDUHDN+Century Gothic"/>
              </a:rPr>
              <a:t>(</a:t>
            </a:r>
            <a:r>
              <a:rPr lang="es-ES" dirty="0">
                <a:solidFill>
                  <a:schemeClr val="accent2"/>
                </a:solidFill>
                <a:latin typeface="VPJLQW+Century Gothic Bold"/>
                <a:cs typeface="VPJLQW+Century Gothic Bold"/>
              </a:rPr>
              <a:t>01010101</a:t>
            </a:r>
            <a:r>
              <a:rPr lang="es-ES" dirty="0">
                <a:solidFill>
                  <a:schemeClr val="accent2"/>
                </a:solidFill>
                <a:latin typeface="MDUHDN+Century Gothic"/>
                <a:cs typeface="MDUHDN+Century Gothic"/>
              </a:rPr>
              <a:t>)</a:t>
            </a:r>
          </a:p>
          <a:p>
            <a:pPr marL="400050" lvl="1">
              <a:lnSpc>
                <a:spcPct val="120000"/>
              </a:lnSpc>
              <a:spcBef>
                <a:spcPts val="0"/>
              </a:spcBef>
            </a:pPr>
            <a:r>
              <a:rPr lang="es-ES" b="1" dirty="0">
                <a:solidFill>
                  <a:schemeClr val="accent2"/>
                </a:solidFill>
                <a:latin typeface="VPJLQW+Century Gothic Bold"/>
                <a:cs typeface="VPJLQW+Century Gothic Bold"/>
              </a:rPr>
              <a:t>Instrucción</a:t>
            </a:r>
            <a:r>
              <a:rPr lang="es-ES" dirty="0">
                <a:solidFill>
                  <a:schemeClr val="accent2"/>
                </a:solidFill>
                <a:latin typeface="MDUHDN+Century Gothic"/>
                <a:cs typeface="MDUHDN+Century Gothic"/>
              </a:rPr>
              <a:t>: cada una de las</a:t>
            </a:r>
            <a:r>
              <a:rPr lang="es-ES" spc="-25" dirty="0">
                <a:solidFill>
                  <a:schemeClr val="accent2"/>
                </a:solidFill>
                <a:latin typeface="MDUHDN+Century Gothic"/>
                <a:cs typeface="MDUHDN+Century Gothic"/>
              </a:rPr>
              <a:t> </a:t>
            </a:r>
            <a:r>
              <a:rPr lang="es-ES" dirty="0">
                <a:solidFill>
                  <a:schemeClr val="accent2"/>
                </a:solidFill>
                <a:latin typeface="MDUHDN+Century Gothic"/>
                <a:cs typeface="MDUHDN+Century Gothic"/>
              </a:rPr>
              <a:t>sentencias</a:t>
            </a:r>
            <a:r>
              <a:rPr lang="es-ES" spc="34" dirty="0">
                <a:solidFill>
                  <a:schemeClr val="accent2"/>
                </a:solidFill>
                <a:latin typeface="MDUHDN+Century Gothic"/>
                <a:cs typeface="MDUHDN+Century Gothic"/>
              </a:rPr>
              <a:t> </a:t>
            </a:r>
            <a:r>
              <a:rPr lang="es-ES" dirty="0">
                <a:solidFill>
                  <a:schemeClr val="accent2"/>
                </a:solidFill>
                <a:latin typeface="MDUHDN+Century Gothic"/>
                <a:cs typeface="MDUHDN+Century Gothic"/>
              </a:rPr>
              <a:t>u órdenes</a:t>
            </a:r>
            <a:r>
              <a:rPr lang="es-ES" spc="43" dirty="0">
                <a:solidFill>
                  <a:schemeClr val="accent2"/>
                </a:solidFill>
                <a:latin typeface="MDUHDN+Century Gothic"/>
                <a:cs typeface="MDUHDN+Century Gothic"/>
              </a:rPr>
              <a:t> </a:t>
            </a:r>
            <a:r>
              <a:rPr lang="es-ES" dirty="0">
                <a:solidFill>
                  <a:schemeClr val="accent2"/>
                </a:solidFill>
                <a:latin typeface="MDUHDN+Century Gothic"/>
                <a:cs typeface="MDUHDN+Century Gothic"/>
              </a:rPr>
              <a:t>que</a:t>
            </a:r>
            <a:r>
              <a:rPr lang="es-ES" spc="-17" dirty="0">
                <a:solidFill>
                  <a:schemeClr val="accent2"/>
                </a:solidFill>
                <a:latin typeface="MDUHDN+Century Gothic"/>
                <a:cs typeface="MDUHDN+Century Gothic"/>
              </a:rPr>
              <a:t> </a:t>
            </a:r>
            <a:r>
              <a:rPr lang="es-ES" dirty="0">
                <a:solidFill>
                  <a:schemeClr val="accent2"/>
                </a:solidFill>
                <a:latin typeface="MDUHDN+Century Gothic"/>
                <a:cs typeface="MDUHDN+Century Gothic"/>
              </a:rPr>
              <a:t>forman parte de un programa</a:t>
            </a:r>
          </a:p>
          <a:p>
            <a:pPr marL="400050" lvl="1">
              <a:lnSpc>
                <a:spcPct val="120000"/>
              </a:lnSpc>
              <a:spcBef>
                <a:spcPts val="0"/>
              </a:spcBef>
            </a:pPr>
            <a:r>
              <a:rPr lang="es-ES" b="1" dirty="0">
                <a:solidFill>
                  <a:schemeClr val="accent2"/>
                </a:solidFill>
                <a:latin typeface="VPJLQW+Century Gothic Bold"/>
                <a:cs typeface="VPJLQW+Century Gothic Bold"/>
              </a:rPr>
              <a:t>Palabra</a:t>
            </a:r>
            <a:r>
              <a:rPr lang="es-ES" b="1" spc="37" dirty="0">
                <a:solidFill>
                  <a:schemeClr val="accent2"/>
                </a:solidFill>
                <a:latin typeface="VPJLQW+Century Gothic Bold"/>
                <a:cs typeface="VPJLQW+Century Gothic Bold"/>
              </a:rPr>
              <a:t> </a:t>
            </a:r>
            <a:r>
              <a:rPr lang="es-ES" b="1" dirty="0">
                <a:solidFill>
                  <a:schemeClr val="accent2"/>
                </a:solidFill>
                <a:latin typeface="VPJLQW+Century Gothic Bold"/>
                <a:cs typeface="VPJLQW+Century Gothic Bold"/>
              </a:rPr>
              <a:t>reservada</a:t>
            </a:r>
            <a:r>
              <a:rPr lang="es-ES" dirty="0">
                <a:solidFill>
                  <a:schemeClr val="accent2"/>
                </a:solidFill>
                <a:latin typeface="MDUHDN+Century Gothic"/>
                <a:cs typeface="MDUHDN+Century Gothic"/>
              </a:rPr>
              <a:t>:</a:t>
            </a:r>
            <a:r>
              <a:rPr lang="es-ES" spc="13" dirty="0">
                <a:solidFill>
                  <a:schemeClr val="accent2"/>
                </a:solidFill>
                <a:latin typeface="MDUHDN+Century Gothic"/>
                <a:cs typeface="MDUHDN+Century Gothic"/>
              </a:rPr>
              <a:t> </a:t>
            </a:r>
            <a:r>
              <a:rPr lang="es-ES" dirty="0">
                <a:solidFill>
                  <a:schemeClr val="accent2"/>
                </a:solidFill>
                <a:latin typeface="MDUHDN+Century Gothic"/>
                <a:cs typeface="MDUHDN+Century Gothic"/>
              </a:rPr>
              <a:t>cada uno de los</a:t>
            </a:r>
            <a:r>
              <a:rPr lang="es-ES" spc="-15" dirty="0">
                <a:solidFill>
                  <a:schemeClr val="accent2"/>
                </a:solidFill>
                <a:latin typeface="MDUHDN+Century Gothic"/>
                <a:cs typeface="MDUHDN+Century Gothic"/>
              </a:rPr>
              <a:t> </a:t>
            </a:r>
            <a:r>
              <a:rPr lang="es-ES" dirty="0">
                <a:solidFill>
                  <a:schemeClr val="accent2"/>
                </a:solidFill>
                <a:latin typeface="MDUHDN+Century Gothic"/>
                <a:cs typeface="MDUHDN+Century Gothic"/>
              </a:rPr>
              <a:t>símbolos</a:t>
            </a:r>
            <a:r>
              <a:rPr lang="es-ES" spc="-26" dirty="0">
                <a:solidFill>
                  <a:schemeClr val="accent2"/>
                </a:solidFill>
                <a:latin typeface="MDUHDN+Century Gothic"/>
                <a:cs typeface="MDUHDN+Century Gothic"/>
              </a:rPr>
              <a:t> </a:t>
            </a:r>
            <a:r>
              <a:rPr lang="es-ES" dirty="0">
                <a:solidFill>
                  <a:schemeClr val="accent2"/>
                </a:solidFill>
                <a:latin typeface="MDUHDN+Century Gothic"/>
                <a:cs typeface="MDUHDN+Century Gothic"/>
              </a:rPr>
              <a:t>(léxico)</a:t>
            </a:r>
            <a:r>
              <a:rPr lang="es-ES" spc="36" dirty="0">
                <a:solidFill>
                  <a:schemeClr val="accent2"/>
                </a:solidFill>
                <a:latin typeface="MDUHDN+Century Gothic"/>
                <a:cs typeface="MDUHDN+Century Gothic"/>
              </a:rPr>
              <a:t> </a:t>
            </a:r>
            <a:r>
              <a:rPr lang="es-ES" dirty="0">
                <a:solidFill>
                  <a:schemeClr val="accent2"/>
                </a:solidFill>
                <a:latin typeface="MDUHDN+Century Gothic"/>
                <a:cs typeface="MDUHDN+Century Gothic"/>
              </a:rPr>
              <a:t>que</a:t>
            </a:r>
            <a:r>
              <a:rPr lang="es-ES" spc="-17" dirty="0">
                <a:solidFill>
                  <a:schemeClr val="accent2"/>
                </a:solidFill>
                <a:latin typeface="MDUHDN+Century Gothic"/>
                <a:cs typeface="MDUHDN+Century Gothic"/>
              </a:rPr>
              <a:t> </a:t>
            </a:r>
            <a:r>
              <a:rPr lang="es-ES" dirty="0">
                <a:solidFill>
                  <a:schemeClr val="accent2"/>
                </a:solidFill>
                <a:latin typeface="MDUHDN+Century Gothic"/>
                <a:cs typeface="MDUHDN+Century Gothic"/>
              </a:rPr>
              <a:t>componen</a:t>
            </a:r>
            <a:r>
              <a:rPr lang="es-ES" spc="22" dirty="0">
                <a:solidFill>
                  <a:schemeClr val="accent2"/>
                </a:solidFill>
                <a:latin typeface="MDUHDN+Century Gothic"/>
                <a:cs typeface="MDUHDN+Century Gothic"/>
              </a:rPr>
              <a:t> </a:t>
            </a:r>
            <a:r>
              <a:rPr lang="es-ES" spc="15" dirty="0">
                <a:solidFill>
                  <a:schemeClr val="accent2"/>
                </a:solidFill>
                <a:latin typeface="MDUHDN+Century Gothic"/>
                <a:cs typeface="MDUHDN+Century Gothic"/>
              </a:rPr>
              <a:t>la</a:t>
            </a:r>
            <a:r>
              <a:rPr lang="es-ES" spc="-39" dirty="0">
                <a:solidFill>
                  <a:schemeClr val="accent2"/>
                </a:solidFill>
                <a:latin typeface="MDUHDN+Century Gothic"/>
                <a:cs typeface="MDUHDN+Century Gothic"/>
              </a:rPr>
              <a:t> </a:t>
            </a:r>
            <a:r>
              <a:rPr lang="es-ES" dirty="0">
                <a:solidFill>
                  <a:schemeClr val="accent2"/>
                </a:solidFill>
                <a:latin typeface="MDUHDN+Century Gothic"/>
                <a:cs typeface="MDUHDN+Century Gothic"/>
              </a:rPr>
              <a:t>sintaxis de un lenguaje</a:t>
            </a:r>
            <a:endParaRPr lang="es-ES" dirty="0">
              <a:solidFill>
                <a:schemeClr val="accent4"/>
              </a:solidFill>
            </a:endParaRPr>
          </a:p>
          <a:p>
            <a:endParaRPr lang="es-ES" dirty="0"/>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3. Lenguajes de programación</a:t>
            </a:r>
          </a:p>
        </p:txBody>
      </p:sp>
      <p:sp>
        <p:nvSpPr>
          <p:cNvPr id="3" name="Marcador de contenido 2">
            <a:extLst>
              <a:ext uri="{FF2B5EF4-FFF2-40B4-BE49-F238E27FC236}">
                <a16:creationId xmlns:a16="http://schemas.microsoft.com/office/drawing/2014/main" id="{73309C54-B58D-968B-789E-F70207DD624B}"/>
              </a:ext>
            </a:extLst>
          </p:cNvPr>
          <p:cNvSpPr>
            <a:spLocks noGrp="1"/>
          </p:cNvSpPr>
          <p:nvPr>
            <p:ph idx="1"/>
          </p:nvPr>
        </p:nvSpPr>
        <p:spPr/>
        <p:txBody>
          <a:bodyPr numCol="1">
            <a:normAutofit fontScale="92500" lnSpcReduction="20000"/>
          </a:bodyPr>
          <a:lstStyle/>
          <a:p>
            <a:pPr marL="0" indent="0">
              <a:lnSpc>
                <a:spcPct val="110000"/>
              </a:lnSpc>
              <a:spcAft>
                <a:spcPts val="600"/>
              </a:spcAft>
              <a:buNone/>
            </a:pPr>
            <a:r>
              <a:rPr lang="es-ES" b="1">
                <a:solidFill>
                  <a:schemeClr val="accent4"/>
                </a:solidFill>
              </a:rPr>
              <a:t>3.1 DEFINICIÓN</a:t>
            </a:r>
            <a:endParaRPr lang="es-ES">
              <a:solidFill>
                <a:schemeClr val="accent4"/>
              </a:solidFill>
            </a:endParaRPr>
          </a:p>
        </p:txBody>
      </p:sp>
    </p:spTree>
    <p:extLst>
      <p:ext uri="{BB962C8B-B14F-4D97-AF65-F5344CB8AC3E}">
        <p14:creationId xmlns:p14="http://schemas.microsoft.com/office/powerpoint/2010/main" val="1988222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F3D5FAC7-5A04-7F4E-3624-2EB5D99666B6}"/>
              </a:ext>
            </a:extLst>
          </p:cNvPr>
          <p:cNvSpPr>
            <a:spLocks noGrp="1"/>
          </p:cNvSpPr>
          <p:nvPr>
            <p:ph type="sldNum" sz="quarter" idx="12"/>
          </p:nvPr>
        </p:nvSpPr>
        <p:spPr/>
        <p:txBody>
          <a:bodyPr/>
          <a:lstStyle/>
          <a:p>
            <a:fld id="{19D16AAE-F5C4-493B-86B4-8EB6ACFC47F5}" type="slidenum">
              <a:rPr lang="es-ES" smtClean="0"/>
              <a:t>11</a:t>
            </a:fld>
            <a:endParaRPr lang="es-ES"/>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3. Lenguajes de programación</a:t>
            </a:r>
          </a:p>
        </p:txBody>
      </p:sp>
      <p:sp>
        <p:nvSpPr>
          <p:cNvPr id="6" name="Marcador de contenido 5">
            <a:extLst>
              <a:ext uri="{FF2B5EF4-FFF2-40B4-BE49-F238E27FC236}">
                <a16:creationId xmlns:a16="http://schemas.microsoft.com/office/drawing/2014/main" id="{EB487555-6AAC-9E21-F38B-EE20F7787297}"/>
              </a:ext>
            </a:extLst>
          </p:cNvPr>
          <p:cNvSpPr>
            <a:spLocks noGrp="1"/>
          </p:cNvSpPr>
          <p:nvPr>
            <p:ph idx="1"/>
          </p:nvPr>
        </p:nvSpPr>
        <p:spPr/>
        <p:txBody>
          <a:bodyPr/>
          <a:lstStyle/>
          <a:p>
            <a:r>
              <a:rPr lang="es-ES" b="1">
                <a:solidFill>
                  <a:schemeClr val="accent4"/>
                </a:solidFill>
              </a:rPr>
              <a:t>3.2 CLASIFICACIÓN:</a:t>
            </a:r>
            <a:endParaRPr lang="es-ES"/>
          </a:p>
        </p:txBody>
      </p:sp>
      <p:sp>
        <p:nvSpPr>
          <p:cNvPr id="4" name="Rectángulo 3">
            <a:extLst>
              <a:ext uri="{FF2B5EF4-FFF2-40B4-BE49-F238E27FC236}">
                <a16:creationId xmlns:a16="http://schemas.microsoft.com/office/drawing/2014/main" id="{CB605C24-41D2-2961-4D31-0683DB6393F2}"/>
              </a:ext>
            </a:extLst>
          </p:cNvPr>
          <p:cNvSpPr/>
          <p:nvPr/>
        </p:nvSpPr>
        <p:spPr>
          <a:xfrm>
            <a:off x="373369" y="3429000"/>
            <a:ext cx="236230" cy="2241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Marcador de contenido 2">
            <a:extLst>
              <a:ext uri="{FF2B5EF4-FFF2-40B4-BE49-F238E27FC236}">
                <a16:creationId xmlns:a16="http://schemas.microsoft.com/office/drawing/2014/main" id="{73309C54-B58D-968B-789E-F70207DD624B}"/>
              </a:ext>
            </a:extLst>
          </p:cNvPr>
          <p:cNvSpPr>
            <a:spLocks noGrp="1"/>
          </p:cNvSpPr>
          <p:nvPr>
            <p:ph type="body" sz="quarter" idx="14"/>
          </p:nvPr>
        </p:nvSpPr>
        <p:spPr>
          <a:xfrm>
            <a:off x="101600" y="884238"/>
            <a:ext cx="8707438" cy="5710237"/>
          </a:xfrm>
        </p:spPr>
        <p:txBody>
          <a:bodyPr numCol="1">
            <a:normAutofit/>
          </a:bodyPr>
          <a:lstStyle/>
          <a:p>
            <a:pPr>
              <a:lnSpc>
                <a:spcPct val="110000"/>
              </a:lnSpc>
              <a:spcAft>
                <a:spcPts val="600"/>
              </a:spcAft>
            </a:pPr>
            <a:r>
              <a:rPr lang="es-ES">
                <a:solidFill>
                  <a:schemeClr val="accent4"/>
                </a:solidFill>
              </a:rPr>
              <a:t>Han evolucionado mucho, más amigables, más alto nivel</a:t>
            </a:r>
          </a:p>
          <a:p>
            <a:pPr>
              <a:lnSpc>
                <a:spcPct val="110000"/>
              </a:lnSpc>
              <a:spcAft>
                <a:spcPts val="600"/>
              </a:spcAft>
            </a:pPr>
            <a:r>
              <a:rPr lang="es-ES">
                <a:solidFill>
                  <a:schemeClr val="accent4"/>
                </a:solidFill>
              </a:rPr>
              <a:t>A veces, sin embargo, crean programas menos eficientes</a:t>
            </a:r>
          </a:p>
          <a:p>
            <a:pPr>
              <a:lnSpc>
                <a:spcPct val="110000"/>
              </a:lnSpc>
              <a:spcAft>
                <a:spcPts val="600"/>
              </a:spcAft>
            </a:pPr>
            <a:r>
              <a:rPr lang="es-ES">
                <a:solidFill>
                  <a:schemeClr val="accent4"/>
                </a:solidFill>
              </a:rPr>
              <a:t>Muy numerosos:</a:t>
            </a:r>
          </a:p>
          <a:p>
            <a:pPr lvl="1">
              <a:lnSpc>
                <a:spcPct val="110000"/>
              </a:lnSpc>
              <a:spcAft>
                <a:spcPts val="600"/>
              </a:spcAft>
            </a:pPr>
            <a:r>
              <a:rPr lang="es-ES">
                <a:solidFill>
                  <a:schemeClr val="accent4"/>
                </a:solidFill>
              </a:rPr>
              <a:t>Máquina, ensamblador, Pascal, C, Visual Basic, C#, JavaScript</a:t>
            </a:r>
          </a:p>
          <a:p>
            <a:pPr marL="800100" lvl="2">
              <a:lnSpc>
                <a:spcPct val="120000"/>
              </a:lnSpc>
              <a:spcBef>
                <a:spcPts val="0"/>
              </a:spcBef>
            </a:pPr>
            <a:r>
              <a:rPr lang="es-ES" b="1">
                <a:solidFill>
                  <a:schemeClr val="accent2"/>
                </a:solidFill>
                <a:latin typeface="VPJLQW+Century Gothic Bold"/>
                <a:cs typeface="VPJLQW+Century Gothic Bold"/>
              </a:rPr>
              <a:t>??? </a:t>
            </a:r>
          </a:p>
          <a:p>
            <a:pPr marL="0" indent="0">
              <a:lnSpc>
                <a:spcPct val="110000"/>
              </a:lnSpc>
              <a:spcAft>
                <a:spcPts val="600"/>
              </a:spcAft>
              <a:buNone/>
            </a:pPr>
            <a:endParaRPr lang="es-ES" b="1">
              <a:solidFill>
                <a:schemeClr val="accent4"/>
              </a:solidFill>
            </a:endParaRPr>
          </a:p>
          <a:p>
            <a:pPr marL="0" indent="0">
              <a:lnSpc>
                <a:spcPct val="110000"/>
              </a:lnSpc>
              <a:spcAft>
                <a:spcPts val="600"/>
              </a:spcAft>
              <a:buNone/>
            </a:pPr>
            <a:endParaRPr lang="es-ES">
              <a:solidFill>
                <a:schemeClr val="accent4"/>
              </a:solidFill>
            </a:endParaRPr>
          </a:p>
        </p:txBody>
      </p:sp>
    </p:spTree>
    <p:extLst>
      <p:ext uri="{BB962C8B-B14F-4D97-AF65-F5344CB8AC3E}">
        <p14:creationId xmlns:p14="http://schemas.microsoft.com/office/powerpoint/2010/main" val="1809345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os microprocesadores 8086 y 8088">
            <a:extLst>
              <a:ext uri="{FF2B5EF4-FFF2-40B4-BE49-F238E27FC236}">
                <a16:creationId xmlns:a16="http://schemas.microsoft.com/office/drawing/2014/main" id="{EB3B7C13-5E73-A635-4F09-6EE2D90C98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0998" y="1586751"/>
            <a:ext cx="4758193" cy="5154708"/>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50EBE8A9-65D0-A411-0F23-DB1325F5C320}"/>
              </a:ext>
            </a:extLst>
          </p:cNvPr>
          <p:cNvSpPr>
            <a:spLocks noGrp="1"/>
          </p:cNvSpPr>
          <p:nvPr>
            <p:ph type="sldNum" sz="quarter" idx="12"/>
          </p:nvPr>
        </p:nvSpPr>
        <p:spPr/>
        <p:txBody>
          <a:bodyPr/>
          <a:lstStyle/>
          <a:p>
            <a:fld id="{19D16AAE-F5C4-493B-86B4-8EB6ACFC47F5}" type="slidenum">
              <a:rPr lang="es-ES" smtClean="0"/>
              <a:t>12</a:t>
            </a:fld>
            <a:endParaRPr lang="es-ES"/>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3. Lenguajes de programación</a:t>
            </a:r>
          </a:p>
        </p:txBody>
      </p:sp>
      <p:sp>
        <p:nvSpPr>
          <p:cNvPr id="5" name="Marcador de contenido 4">
            <a:extLst>
              <a:ext uri="{FF2B5EF4-FFF2-40B4-BE49-F238E27FC236}">
                <a16:creationId xmlns:a16="http://schemas.microsoft.com/office/drawing/2014/main" id="{8D8E2F9A-4622-E92E-9B2A-D0950BCE6385}"/>
              </a:ext>
            </a:extLst>
          </p:cNvPr>
          <p:cNvSpPr>
            <a:spLocks noGrp="1"/>
          </p:cNvSpPr>
          <p:nvPr>
            <p:ph idx="1"/>
          </p:nvPr>
        </p:nvSpPr>
        <p:spPr/>
        <p:txBody>
          <a:bodyPr/>
          <a:lstStyle/>
          <a:p>
            <a:r>
              <a:rPr lang="es-ES" b="1">
                <a:solidFill>
                  <a:schemeClr val="accent4"/>
                </a:solidFill>
              </a:rPr>
              <a:t>3.2 CLASIFICACIÓN SEGÚN EL NIVEL:</a:t>
            </a:r>
          </a:p>
          <a:p>
            <a:endParaRPr lang="es-ES"/>
          </a:p>
        </p:txBody>
      </p:sp>
      <p:sp>
        <p:nvSpPr>
          <p:cNvPr id="7" name="Marcador de contenido 2">
            <a:extLst>
              <a:ext uri="{FF2B5EF4-FFF2-40B4-BE49-F238E27FC236}">
                <a16:creationId xmlns:a16="http://schemas.microsoft.com/office/drawing/2014/main" id="{73309C54-B58D-968B-789E-F70207DD624B}"/>
              </a:ext>
            </a:extLst>
          </p:cNvPr>
          <p:cNvSpPr txBox="1">
            <a:spLocks/>
          </p:cNvSpPr>
          <p:nvPr/>
        </p:nvSpPr>
        <p:spPr>
          <a:xfrm>
            <a:off x="291057" y="883920"/>
            <a:ext cx="7736543" cy="5289177"/>
          </a:xfrm>
          <a:prstGeom prst="rect">
            <a:avLst/>
          </a:prstGeom>
        </p:spPr>
        <p:txBody>
          <a:bodyPr vert="horz" lIns="91440" tIns="45720" rIns="91440" bIns="45720" numCol="1"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110000"/>
              </a:lnSpc>
              <a:spcAft>
                <a:spcPts val="600"/>
              </a:spcAft>
            </a:pPr>
            <a:r>
              <a:rPr lang="es-ES">
                <a:solidFill>
                  <a:schemeClr val="accent4"/>
                </a:solidFill>
              </a:rPr>
              <a:t>Tipo 1: </a:t>
            </a:r>
            <a:r>
              <a:rPr lang="es-ES" b="1">
                <a:solidFill>
                  <a:schemeClr val="accent4"/>
                </a:solidFill>
              </a:rPr>
              <a:t>Máquina</a:t>
            </a:r>
            <a:r>
              <a:rPr lang="es-ES">
                <a:solidFill>
                  <a:schemeClr val="accent4"/>
                </a:solidFill>
              </a:rPr>
              <a:t> 10101100 10110110 00110001</a:t>
            </a:r>
          </a:p>
          <a:p>
            <a:pPr lvl="1">
              <a:lnSpc>
                <a:spcPct val="110000"/>
              </a:lnSpc>
              <a:spcAft>
                <a:spcPts val="600"/>
              </a:spcAft>
            </a:pPr>
            <a:r>
              <a:rPr lang="es-ES">
                <a:solidFill>
                  <a:schemeClr val="accent4"/>
                </a:solidFill>
              </a:rPr>
              <a:t>Más </a:t>
            </a:r>
            <a:r>
              <a:rPr lang="es-ES" b="1">
                <a:solidFill>
                  <a:schemeClr val="tx2"/>
                </a:solidFill>
              </a:rPr>
              <a:t>bajo</a:t>
            </a:r>
            <a:r>
              <a:rPr lang="es-ES">
                <a:solidFill>
                  <a:schemeClr val="accent4"/>
                </a:solidFill>
              </a:rPr>
              <a:t> nivel, muy difíciles</a:t>
            </a:r>
          </a:p>
          <a:p>
            <a:pPr lvl="1">
              <a:lnSpc>
                <a:spcPct val="110000"/>
              </a:lnSpc>
              <a:spcAft>
                <a:spcPts val="600"/>
              </a:spcAft>
            </a:pPr>
            <a:r>
              <a:rPr lang="es-ES">
                <a:solidFill>
                  <a:schemeClr val="accent4"/>
                </a:solidFill>
              </a:rPr>
              <a:t>Comprendido por la CPU</a:t>
            </a:r>
          </a:p>
          <a:p>
            <a:pPr lvl="1">
              <a:lnSpc>
                <a:spcPct val="110000"/>
              </a:lnSpc>
              <a:spcAft>
                <a:spcPts val="600"/>
              </a:spcAft>
            </a:pPr>
            <a:r>
              <a:rPr lang="es-ES" b="1">
                <a:solidFill>
                  <a:schemeClr val="accent4"/>
                </a:solidFill>
              </a:rPr>
              <a:t>Dependiente</a:t>
            </a:r>
            <a:r>
              <a:rPr lang="es-ES">
                <a:solidFill>
                  <a:schemeClr val="accent4"/>
                </a:solidFill>
              </a:rPr>
              <a:t> del hardware</a:t>
            </a:r>
          </a:p>
          <a:p>
            <a:pPr>
              <a:lnSpc>
                <a:spcPct val="110000"/>
              </a:lnSpc>
              <a:spcAft>
                <a:spcPts val="600"/>
              </a:spcAft>
            </a:pPr>
            <a:r>
              <a:rPr lang="es-ES">
                <a:solidFill>
                  <a:schemeClr val="accent4"/>
                </a:solidFill>
              </a:rPr>
              <a:t>Tipo 2: </a:t>
            </a:r>
            <a:r>
              <a:rPr lang="es-ES" b="1">
                <a:solidFill>
                  <a:schemeClr val="accent4"/>
                </a:solidFill>
              </a:rPr>
              <a:t>Ensamblador</a:t>
            </a:r>
            <a:r>
              <a:rPr lang="es-ES">
                <a:solidFill>
                  <a:schemeClr val="accent4"/>
                </a:solidFill>
              </a:rPr>
              <a:t> </a:t>
            </a:r>
          </a:p>
          <a:p>
            <a:pPr lvl="1">
              <a:lnSpc>
                <a:spcPct val="110000"/>
              </a:lnSpc>
              <a:spcAft>
                <a:spcPts val="600"/>
              </a:spcAft>
            </a:pPr>
            <a:r>
              <a:rPr lang="es-ES" b="1">
                <a:solidFill>
                  <a:schemeClr val="tx2"/>
                </a:solidFill>
              </a:rPr>
              <a:t>Medio</a:t>
            </a:r>
            <a:r>
              <a:rPr lang="es-ES">
                <a:solidFill>
                  <a:schemeClr val="accent4"/>
                </a:solidFill>
              </a:rPr>
              <a:t> nivel, Más comprensibles</a:t>
            </a:r>
          </a:p>
          <a:p>
            <a:pPr lvl="1">
              <a:lnSpc>
                <a:spcPct val="110000"/>
              </a:lnSpc>
              <a:spcAft>
                <a:spcPts val="600"/>
              </a:spcAft>
            </a:pPr>
            <a:r>
              <a:rPr lang="es-ES" b="1">
                <a:solidFill>
                  <a:schemeClr val="accent4"/>
                </a:solidFill>
              </a:rPr>
              <a:t>Dependiente</a:t>
            </a:r>
            <a:r>
              <a:rPr lang="es-ES">
                <a:solidFill>
                  <a:schemeClr val="accent4"/>
                </a:solidFill>
              </a:rPr>
              <a:t> del hardware</a:t>
            </a:r>
          </a:p>
          <a:p>
            <a:pPr lvl="1">
              <a:lnSpc>
                <a:spcPct val="110000"/>
              </a:lnSpc>
              <a:spcAft>
                <a:spcPts val="600"/>
              </a:spcAft>
            </a:pPr>
            <a:r>
              <a:rPr lang="es-ES">
                <a:solidFill>
                  <a:schemeClr val="accent4"/>
                </a:solidFill>
              </a:rPr>
              <a:t>Necesita compilación</a:t>
            </a:r>
          </a:p>
          <a:p>
            <a:pPr lvl="1">
              <a:lnSpc>
                <a:spcPct val="110000"/>
              </a:lnSpc>
              <a:spcAft>
                <a:spcPts val="600"/>
              </a:spcAft>
            </a:pPr>
            <a:r>
              <a:rPr lang="es-ES">
                <a:solidFill>
                  <a:schemeClr val="accent4"/>
                </a:solidFill>
              </a:rPr>
              <a:t>Nemónicos (ADD, SUM, MOV…)</a:t>
            </a:r>
          </a:p>
          <a:p>
            <a:pPr lvl="1">
              <a:lnSpc>
                <a:spcPct val="110000"/>
              </a:lnSpc>
              <a:spcAft>
                <a:spcPts val="600"/>
              </a:spcAft>
            </a:pPr>
            <a:r>
              <a:rPr lang="es-ES">
                <a:solidFill>
                  <a:schemeClr val="accent4"/>
                </a:solidFill>
              </a:rPr>
              <a:t>Registros, ALU, memoria física</a:t>
            </a:r>
          </a:p>
          <a:p>
            <a:pPr lvl="1">
              <a:lnSpc>
                <a:spcPct val="110000"/>
              </a:lnSpc>
              <a:spcAft>
                <a:spcPts val="600"/>
              </a:spcAft>
            </a:pPr>
            <a:endParaRPr lang="es-ES" b="1">
              <a:solidFill>
                <a:schemeClr val="accent2"/>
              </a:solidFill>
              <a:latin typeface="VPJLQW+Century Gothic Bold"/>
              <a:cs typeface="VPJLQW+Century Gothic Bold"/>
            </a:endParaRPr>
          </a:p>
          <a:p>
            <a:pPr marL="0" indent="0">
              <a:lnSpc>
                <a:spcPct val="110000"/>
              </a:lnSpc>
              <a:spcAft>
                <a:spcPts val="600"/>
              </a:spcAft>
              <a:buFont typeface="Wingdings 3" charset="2"/>
              <a:buNone/>
            </a:pPr>
            <a:endParaRPr lang="es-ES" b="1">
              <a:solidFill>
                <a:schemeClr val="accent4"/>
              </a:solidFill>
            </a:endParaRPr>
          </a:p>
          <a:p>
            <a:pPr marL="0" indent="0">
              <a:lnSpc>
                <a:spcPct val="110000"/>
              </a:lnSpc>
              <a:spcAft>
                <a:spcPts val="600"/>
              </a:spcAft>
              <a:buFont typeface="Wingdings 3" charset="2"/>
              <a:buNone/>
            </a:pPr>
            <a:endParaRPr lang="es-ES">
              <a:solidFill>
                <a:schemeClr val="accent4"/>
              </a:solidFill>
            </a:endParaRPr>
          </a:p>
        </p:txBody>
      </p:sp>
    </p:spTree>
    <p:extLst>
      <p:ext uri="{BB962C8B-B14F-4D97-AF65-F5344CB8AC3E}">
        <p14:creationId xmlns:p14="http://schemas.microsoft.com/office/powerpoint/2010/main" val="1608651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C2F229D-8937-9A45-E83A-000926A9FD7F}"/>
              </a:ext>
            </a:extLst>
          </p:cNvPr>
          <p:cNvSpPr>
            <a:spLocks noGrp="1"/>
          </p:cNvSpPr>
          <p:nvPr>
            <p:ph type="sldNum" sz="quarter" idx="12"/>
          </p:nvPr>
        </p:nvSpPr>
        <p:spPr/>
        <p:txBody>
          <a:bodyPr/>
          <a:lstStyle/>
          <a:p>
            <a:fld id="{19D16AAE-F5C4-493B-86B4-8EB6ACFC47F5}" type="slidenum">
              <a:rPr lang="es-ES" smtClean="0"/>
              <a:t>13</a:t>
            </a:fld>
            <a:endParaRPr lang="es-ES"/>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3. Lenguajes de programación</a:t>
            </a:r>
          </a:p>
        </p:txBody>
      </p:sp>
      <p:sp>
        <p:nvSpPr>
          <p:cNvPr id="6" name="Marcador de contenido 5">
            <a:extLst>
              <a:ext uri="{FF2B5EF4-FFF2-40B4-BE49-F238E27FC236}">
                <a16:creationId xmlns:a16="http://schemas.microsoft.com/office/drawing/2014/main" id="{21055812-227D-0800-50D5-6A8AEBF973CA}"/>
              </a:ext>
            </a:extLst>
          </p:cNvPr>
          <p:cNvSpPr>
            <a:spLocks noGrp="1"/>
          </p:cNvSpPr>
          <p:nvPr>
            <p:ph idx="1"/>
          </p:nvPr>
        </p:nvSpPr>
        <p:spPr/>
        <p:txBody>
          <a:bodyPr/>
          <a:lstStyle/>
          <a:p>
            <a:r>
              <a:rPr lang="es-ES" b="1">
                <a:solidFill>
                  <a:schemeClr val="accent4"/>
                </a:solidFill>
              </a:rPr>
              <a:t>3.2 CLASIFICACIÓN SEGÚN EL NIVEL:</a:t>
            </a:r>
          </a:p>
          <a:p>
            <a:endParaRPr lang="es-ES"/>
          </a:p>
        </p:txBody>
      </p:sp>
      <p:pic>
        <p:nvPicPr>
          <p:cNvPr id="5" name="Imagen 4">
            <a:extLst>
              <a:ext uri="{FF2B5EF4-FFF2-40B4-BE49-F238E27FC236}">
                <a16:creationId xmlns:a16="http://schemas.microsoft.com/office/drawing/2014/main" id="{50A2ACD0-E11E-1C02-5126-0A4AD6AFF0E1}"/>
              </a:ext>
            </a:extLst>
          </p:cNvPr>
          <p:cNvPicPr>
            <a:picLocks noChangeAspect="1"/>
          </p:cNvPicPr>
          <p:nvPr/>
        </p:nvPicPr>
        <p:blipFill>
          <a:blip r:embed="rId2"/>
          <a:stretch>
            <a:fillRect/>
          </a:stretch>
        </p:blipFill>
        <p:spPr>
          <a:xfrm>
            <a:off x="4894306" y="2093334"/>
            <a:ext cx="4150486" cy="3400086"/>
          </a:xfrm>
          <a:prstGeom prst="rect">
            <a:avLst/>
          </a:prstGeom>
        </p:spPr>
      </p:pic>
      <p:sp>
        <p:nvSpPr>
          <p:cNvPr id="8" name="Marcador de contenido 2">
            <a:extLst>
              <a:ext uri="{FF2B5EF4-FFF2-40B4-BE49-F238E27FC236}">
                <a16:creationId xmlns:a16="http://schemas.microsoft.com/office/drawing/2014/main" id="{73309C54-B58D-968B-789E-F70207DD624B}"/>
              </a:ext>
            </a:extLst>
          </p:cNvPr>
          <p:cNvSpPr txBox="1">
            <a:spLocks/>
          </p:cNvSpPr>
          <p:nvPr/>
        </p:nvSpPr>
        <p:spPr>
          <a:xfrm>
            <a:off x="99208" y="867596"/>
            <a:ext cx="7736543" cy="5289177"/>
          </a:xfrm>
          <a:prstGeom prst="rect">
            <a:avLst/>
          </a:prstGeom>
        </p:spPr>
        <p:txBody>
          <a:bodyPr vert="horz" lIns="91440" tIns="45720" rIns="91440" bIns="45720" numCol="1"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110000"/>
              </a:lnSpc>
              <a:spcAft>
                <a:spcPts val="600"/>
              </a:spcAft>
            </a:pPr>
            <a:r>
              <a:rPr lang="es-ES">
                <a:solidFill>
                  <a:schemeClr val="accent4"/>
                </a:solidFill>
              </a:rPr>
              <a:t>Tipo 3: </a:t>
            </a:r>
            <a:r>
              <a:rPr lang="es-ES" b="1">
                <a:solidFill>
                  <a:schemeClr val="tx2"/>
                </a:solidFill>
              </a:rPr>
              <a:t>Alto</a:t>
            </a:r>
            <a:r>
              <a:rPr lang="es-ES" b="1">
                <a:solidFill>
                  <a:schemeClr val="accent4"/>
                </a:solidFill>
              </a:rPr>
              <a:t> nivel</a:t>
            </a:r>
          </a:p>
          <a:p>
            <a:pPr lvl="1">
              <a:lnSpc>
                <a:spcPct val="110000"/>
              </a:lnSpc>
              <a:spcAft>
                <a:spcPts val="600"/>
              </a:spcAft>
            </a:pPr>
            <a:r>
              <a:rPr lang="es-ES">
                <a:solidFill>
                  <a:schemeClr val="accent4"/>
                </a:solidFill>
              </a:rPr>
              <a:t>Intuitivos, sencillos, cercanos: IF, WHILE, DO</a:t>
            </a:r>
          </a:p>
          <a:p>
            <a:pPr lvl="1">
              <a:lnSpc>
                <a:spcPct val="110000"/>
              </a:lnSpc>
              <a:spcAft>
                <a:spcPts val="600"/>
              </a:spcAft>
            </a:pPr>
            <a:r>
              <a:rPr lang="es-ES">
                <a:solidFill>
                  <a:schemeClr val="accent4"/>
                </a:solidFill>
              </a:rPr>
              <a:t>Librerías y funciones predeterminadas</a:t>
            </a:r>
          </a:p>
          <a:p>
            <a:pPr lvl="1">
              <a:lnSpc>
                <a:spcPct val="110000"/>
              </a:lnSpc>
              <a:spcAft>
                <a:spcPts val="600"/>
              </a:spcAft>
            </a:pPr>
            <a:r>
              <a:rPr lang="es-ES" err="1">
                <a:solidFill>
                  <a:schemeClr val="accent4"/>
                </a:solidFill>
              </a:rPr>
              <a:t>Frameworks</a:t>
            </a:r>
            <a:endParaRPr lang="es-ES">
              <a:solidFill>
                <a:schemeClr val="accent4"/>
              </a:solidFill>
            </a:endParaRPr>
          </a:p>
          <a:p>
            <a:pPr lvl="1">
              <a:lnSpc>
                <a:spcPct val="110000"/>
              </a:lnSpc>
              <a:spcAft>
                <a:spcPts val="600"/>
              </a:spcAft>
            </a:pPr>
            <a:r>
              <a:rPr lang="es-ES">
                <a:solidFill>
                  <a:schemeClr val="accent4"/>
                </a:solidFill>
              </a:rPr>
              <a:t>Independiente del HARDWARE</a:t>
            </a:r>
          </a:p>
          <a:p>
            <a:pPr lvl="2">
              <a:lnSpc>
                <a:spcPct val="110000"/>
              </a:lnSpc>
              <a:spcAft>
                <a:spcPts val="600"/>
              </a:spcAft>
            </a:pPr>
            <a:r>
              <a:rPr lang="es-ES" i="1">
                <a:solidFill>
                  <a:schemeClr val="accent4"/>
                </a:solidFill>
              </a:rPr>
              <a:t>Si tienen acceso directo a la memoria</a:t>
            </a:r>
          </a:p>
          <a:p>
            <a:pPr lvl="2">
              <a:lnSpc>
                <a:spcPct val="110000"/>
              </a:lnSpc>
              <a:spcAft>
                <a:spcPts val="600"/>
              </a:spcAft>
            </a:pPr>
            <a:r>
              <a:rPr lang="es-ES" i="1">
                <a:solidFill>
                  <a:schemeClr val="accent4"/>
                </a:solidFill>
              </a:rPr>
              <a:t>y punteros se consideran de más bajo nivel</a:t>
            </a:r>
          </a:p>
          <a:p>
            <a:pPr lvl="1">
              <a:lnSpc>
                <a:spcPct val="110000"/>
              </a:lnSpc>
              <a:spcAft>
                <a:spcPts val="600"/>
              </a:spcAft>
            </a:pPr>
            <a:endParaRPr lang="es-ES">
              <a:solidFill>
                <a:schemeClr val="accent4"/>
              </a:solidFill>
            </a:endParaRPr>
          </a:p>
          <a:p>
            <a:pPr lvl="1">
              <a:lnSpc>
                <a:spcPct val="110000"/>
              </a:lnSpc>
              <a:spcAft>
                <a:spcPts val="600"/>
              </a:spcAft>
            </a:pPr>
            <a:endParaRPr lang="es-ES" b="1">
              <a:solidFill>
                <a:schemeClr val="accent2"/>
              </a:solidFill>
              <a:latin typeface="VPJLQW+Century Gothic Bold"/>
              <a:cs typeface="VPJLQW+Century Gothic Bold"/>
            </a:endParaRPr>
          </a:p>
          <a:p>
            <a:pPr marL="0" indent="0">
              <a:lnSpc>
                <a:spcPct val="110000"/>
              </a:lnSpc>
              <a:spcAft>
                <a:spcPts val="600"/>
              </a:spcAft>
              <a:buFont typeface="Wingdings 3" charset="2"/>
              <a:buNone/>
            </a:pPr>
            <a:endParaRPr lang="es-ES" b="1">
              <a:solidFill>
                <a:schemeClr val="accent4"/>
              </a:solidFill>
            </a:endParaRPr>
          </a:p>
          <a:p>
            <a:pPr marL="0" indent="0">
              <a:lnSpc>
                <a:spcPct val="110000"/>
              </a:lnSpc>
              <a:spcAft>
                <a:spcPts val="600"/>
              </a:spcAft>
              <a:buFont typeface="Wingdings 3" charset="2"/>
              <a:buNone/>
            </a:pPr>
            <a:endParaRPr lang="es-ES">
              <a:solidFill>
                <a:schemeClr val="accent4"/>
              </a:solidFill>
            </a:endParaRPr>
          </a:p>
        </p:txBody>
      </p:sp>
    </p:spTree>
    <p:extLst>
      <p:ext uri="{BB962C8B-B14F-4D97-AF65-F5344CB8AC3E}">
        <p14:creationId xmlns:p14="http://schemas.microsoft.com/office/powerpoint/2010/main" val="481655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DD0908-83EA-717B-E7D6-7AECE9665591}"/>
              </a:ext>
            </a:extLst>
          </p:cNvPr>
          <p:cNvSpPr>
            <a:spLocks noGrp="1"/>
          </p:cNvSpPr>
          <p:nvPr>
            <p:ph type="sldNum" sz="quarter" idx="12"/>
          </p:nvPr>
        </p:nvSpPr>
        <p:spPr/>
        <p:txBody>
          <a:bodyPr/>
          <a:lstStyle/>
          <a:p>
            <a:fld id="{19D16AAE-F5C4-493B-86B4-8EB6ACFC47F5}" type="slidenum">
              <a:rPr lang="es-ES" smtClean="0"/>
              <a:t>14</a:t>
            </a:fld>
            <a:endParaRPr lang="es-ES"/>
          </a:p>
        </p:txBody>
      </p:sp>
      <p:sp>
        <p:nvSpPr>
          <p:cNvPr id="6" name="Marcador de texto 5">
            <a:extLst>
              <a:ext uri="{FF2B5EF4-FFF2-40B4-BE49-F238E27FC236}">
                <a16:creationId xmlns:a16="http://schemas.microsoft.com/office/drawing/2014/main" id="{365BE270-73D5-A2C7-EFAB-7370A2CE7556}"/>
              </a:ext>
            </a:extLst>
          </p:cNvPr>
          <p:cNvSpPr>
            <a:spLocks noGrp="1"/>
          </p:cNvSpPr>
          <p:nvPr>
            <p:ph type="body" sz="quarter" idx="14"/>
          </p:nvPr>
        </p:nvSpPr>
        <p:spPr/>
        <p:txBody>
          <a:bodyPr/>
          <a:lstStyle/>
          <a:p>
            <a:r>
              <a:rPr lang="es-ES"/>
              <a:t>Ensamblador</a:t>
            </a:r>
          </a:p>
        </p:txBody>
      </p:sp>
      <p:sp>
        <p:nvSpPr>
          <p:cNvPr id="5" name="Título 4">
            <a:extLst>
              <a:ext uri="{FF2B5EF4-FFF2-40B4-BE49-F238E27FC236}">
                <a16:creationId xmlns:a16="http://schemas.microsoft.com/office/drawing/2014/main" id="{DED6DFE9-DFA0-B40A-8FB2-510DF1C9A48C}"/>
              </a:ext>
            </a:extLst>
          </p:cNvPr>
          <p:cNvSpPr>
            <a:spLocks noGrp="1"/>
          </p:cNvSpPr>
          <p:nvPr>
            <p:ph type="title"/>
          </p:nvPr>
        </p:nvSpPr>
        <p:spPr/>
        <p:txBody>
          <a:bodyPr/>
          <a:lstStyle/>
          <a:p>
            <a:r>
              <a:rPr lang="es-ES"/>
              <a:t>Comparativa entre niveles</a:t>
            </a:r>
          </a:p>
        </p:txBody>
      </p:sp>
      <p:sp>
        <p:nvSpPr>
          <p:cNvPr id="7" name="Marcador de contenido 6">
            <a:extLst>
              <a:ext uri="{FF2B5EF4-FFF2-40B4-BE49-F238E27FC236}">
                <a16:creationId xmlns:a16="http://schemas.microsoft.com/office/drawing/2014/main" id="{5069BF29-3DB3-2645-AB46-B43D079FED6F}"/>
              </a:ext>
            </a:extLst>
          </p:cNvPr>
          <p:cNvSpPr>
            <a:spLocks noGrp="1"/>
          </p:cNvSpPr>
          <p:nvPr>
            <p:ph sz="half" idx="4294967295"/>
          </p:nvPr>
        </p:nvSpPr>
        <p:spPr>
          <a:xfrm>
            <a:off x="517802" y="1316037"/>
            <a:ext cx="3090863" cy="4225925"/>
          </a:xfrm>
        </p:spPr>
        <p:txBody>
          <a:bodyPr>
            <a:normAutofit fontScale="85000" lnSpcReduction="20000"/>
          </a:bodyPr>
          <a:lstStyle/>
          <a:p>
            <a:pPr marL="0" indent="0">
              <a:buNone/>
            </a:pPr>
            <a:r>
              <a:rPr lang="es-ES">
                <a:latin typeface="Courier New" panose="02070309020205020404" pitchFamily="49" charset="0"/>
                <a:cs typeface="Courier New" panose="02070309020205020404" pitchFamily="49" charset="0"/>
              </a:rPr>
              <a:t>    PRINCIPAL PROC</a:t>
            </a:r>
          </a:p>
          <a:p>
            <a:pPr marL="0" indent="0">
              <a:buNone/>
            </a:pPr>
            <a:r>
              <a:rPr lang="es-ES">
                <a:latin typeface="Courier New" panose="02070309020205020404" pitchFamily="49" charset="0"/>
                <a:cs typeface="Courier New" panose="02070309020205020404" pitchFamily="49" charset="0"/>
              </a:rPr>
              <a:t>        MOV AX, DATOS</a:t>
            </a:r>
          </a:p>
          <a:p>
            <a:pPr marL="0" indent="0">
              <a:buNone/>
            </a:pPr>
            <a:r>
              <a:rPr lang="es-ES">
                <a:latin typeface="Courier New" panose="02070309020205020404" pitchFamily="49" charset="0"/>
                <a:cs typeface="Courier New" panose="02070309020205020404" pitchFamily="49" charset="0"/>
              </a:rPr>
              <a:t>        MOV DS, AX</a:t>
            </a:r>
          </a:p>
          <a:p>
            <a:pPr marL="0" indent="0">
              <a:buNone/>
            </a:pPr>
            <a:r>
              <a:rPr lang="es-ES">
                <a:latin typeface="Courier New" panose="02070309020205020404" pitchFamily="49" charset="0"/>
                <a:cs typeface="Courier New" panose="02070309020205020404" pitchFamily="49" charset="0"/>
              </a:rPr>
              <a:t>        MOV AH, 9</a:t>
            </a:r>
          </a:p>
          <a:p>
            <a:pPr marL="0" indent="0">
              <a:buNone/>
            </a:pPr>
            <a:r>
              <a:rPr lang="es-ES">
                <a:latin typeface="Courier New" panose="02070309020205020404" pitchFamily="49" charset="0"/>
                <a:cs typeface="Courier New" panose="02070309020205020404" pitchFamily="49" charset="0"/>
              </a:rPr>
              <a:t>        MOV DX, OFFSET MENSAJE</a:t>
            </a:r>
          </a:p>
          <a:p>
            <a:pPr marL="0" indent="0">
              <a:buNone/>
            </a:pPr>
            <a:r>
              <a:rPr lang="es-ES">
                <a:latin typeface="Courier New" panose="02070309020205020404" pitchFamily="49" charset="0"/>
                <a:cs typeface="Courier New" panose="02070309020205020404" pitchFamily="49" charset="0"/>
              </a:rPr>
              <a:t>        INT 21H</a:t>
            </a:r>
          </a:p>
          <a:p>
            <a:pPr marL="0" indent="0">
              <a:buNone/>
            </a:pPr>
            <a:endParaRPr lang="es-ES">
              <a:latin typeface="Courier New" panose="02070309020205020404" pitchFamily="49" charset="0"/>
              <a:cs typeface="Courier New" panose="02070309020205020404" pitchFamily="49" charset="0"/>
            </a:endParaRPr>
          </a:p>
          <a:p>
            <a:pPr marL="0" indent="0">
              <a:buNone/>
            </a:pPr>
            <a:r>
              <a:rPr lang="es-ES">
                <a:latin typeface="Courier New" panose="02070309020205020404" pitchFamily="49" charset="0"/>
                <a:cs typeface="Courier New" panose="02070309020205020404" pitchFamily="49" charset="0"/>
              </a:rPr>
              <a:t>        MOV AH, 4CH</a:t>
            </a:r>
          </a:p>
          <a:p>
            <a:pPr marL="0" indent="0">
              <a:buNone/>
            </a:pPr>
            <a:r>
              <a:rPr lang="es-ES">
                <a:latin typeface="Courier New" panose="02070309020205020404" pitchFamily="49" charset="0"/>
                <a:cs typeface="Courier New" panose="02070309020205020404" pitchFamily="49" charset="0"/>
              </a:rPr>
              <a:t>        INT 21H</a:t>
            </a:r>
          </a:p>
          <a:p>
            <a:pPr marL="0" indent="0">
              <a:buNone/>
            </a:pPr>
            <a:r>
              <a:rPr lang="es-ES">
                <a:latin typeface="Courier New" panose="02070309020205020404" pitchFamily="49" charset="0"/>
                <a:cs typeface="Courier New" panose="02070309020205020404" pitchFamily="49" charset="0"/>
              </a:rPr>
              <a:t>    PRINCIPAL ENDP</a:t>
            </a:r>
          </a:p>
          <a:p>
            <a:pPr marL="0" indent="0">
              <a:buNone/>
            </a:pPr>
            <a:endParaRPr lang="es-ES">
              <a:latin typeface="Courier New" panose="02070309020205020404" pitchFamily="49" charset="0"/>
              <a:cs typeface="Courier New" panose="02070309020205020404" pitchFamily="49" charset="0"/>
            </a:endParaRPr>
          </a:p>
          <a:p>
            <a:pPr marL="0" indent="0">
              <a:buNone/>
            </a:pPr>
            <a:r>
              <a:rPr lang="es-ES">
                <a:latin typeface="Courier New" panose="02070309020205020404" pitchFamily="49" charset="0"/>
                <a:cs typeface="Courier New" panose="02070309020205020404" pitchFamily="49" charset="0"/>
              </a:rPr>
              <a:t>CODIGO ENDS</a:t>
            </a:r>
          </a:p>
          <a:p>
            <a:pPr marL="0" indent="0">
              <a:buNone/>
            </a:pPr>
            <a:r>
              <a:rPr lang="es-ES">
                <a:latin typeface="Courier New" panose="02070309020205020404" pitchFamily="49" charset="0"/>
                <a:cs typeface="Courier New" panose="02070309020205020404" pitchFamily="49" charset="0"/>
              </a:rPr>
              <a:t>END PRINCIPAL</a:t>
            </a:r>
          </a:p>
          <a:p>
            <a:pPr marL="0" indent="0">
              <a:buNone/>
            </a:pPr>
            <a:endParaRPr lang="es-ES">
              <a:latin typeface="Courier New" panose="02070309020205020404" pitchFamily="49" charset="0"/>
              <a:cs typeface="Courier New" panose="02070309020205020404" pitchFamily="49" charset="0"/>
            </a:endParaRPr>
          </a:p>
        </p:txBody>
      </p:sp>
      <p:sp>
        <p:nvSpPr>
          <p:cNvPr id="8" name="Marcador de texto 7">
            <a:extLst>
              <a:ext uri="{FF2B5EF4-FFF2-40B4-BE49-F238E27FC236}">
                <a16:creationId xmlns:a16="http://schemas.microsoft.com/office/drawing/2014/main" id="{FC1819CB-1EFF-38B9-86A2-8E2CBE531F8E}"/>
              </a:ext>
            </a:extLst>
          </p:cNvPr>
          <p:cNvSpPr>
            <a:spLocks noGrp="1"/>
          </p:cNvSpPr>
          <p:nvPr>
            <p:ph type="body" sz="quarter" idx="4294967295"/>
          </p:nvPr>
        </p:nvSpPr>
        <p:spPr>
          <a:xfrm>
            <a:off x="4469824" y="723250"/>
            <a:ext cx="3090862" cy="576262"/>
          </a:xfrm>
        </p:spPr>
        <p:txBody>
          <a:bodyPr/>
          <a:lstStyle/>
          <a:p>
            <a:r>
              <a:rPr lang="es-ES"/>
              <a:t>Máquina</a:t>
            </a:r>
          </a:p>
        </p:txBody>
      </p:sp>
      <p:sp>
        <p:nvSpPr>
          <p:cNvPr id="9" name="Marcador de contenido 8">
            <a:extLst>
              <a:ext uri="{FF2B5EF4-FFF2-40B4-BE49-F238E27FC236}">
                <a16:creationId xmlns:a16="http://schemas.microsoft.com/office/drawing/2014/main" id="{054650F8-E8BB-410F-7062-11573737CF20}"/>
              </a:ext>
            </a:extLst>
          </p:cNvPr>
          <p:cNvSpPr>
            <a:spLocks noGrp="1"/>
          </p:cNvSpPr>
          <p:nvPr>
            <p:ph sz="quarter" idx="4294967295"/>
          </p:nvPr>
        </p:nvSpPr>
        <p:spPr>
          <a:xfrm>
            <a:off x="4455319" y="1610264"/>
            <a:ext cx="3090862" cy="3995737"/>
          </a:xfrm>
        </p:spPr>
        <p:txBody>
          <a:bodyPr>
            <a:normAutofit/>
          </a:bodyPr>
          <a:lstStyle/>
          <a:p>
            <a:pPr marL="0" indent="0">
              <a:buNone/>
            </a:pPr>
            <a:r>
              <a:rPr lang="es-ES">
                <a:latin typeface="Courier New" panose="02070309020205020404" pitchFamily="49" charset="0"/>
                <a:cs typeface="Courier New" panose="02070309020205020404" pitchFamily="49" charset="0"/>
              </a:rPr>
              <a:t>B8 00 00 8E D8 B9 0D 01 BA 0E 01 CD 21 B4 4C CD 21</a:t>
            </a:r>
          </a:p>
          <a:p>
            <a:pPr marL="0" indent="0">
              <a:buNone/>
            </a:pPr>
            <a:r>
              <a:rPr lang="es-ES">
                <a:latin typeface="Courier New" panose="02070309020205020404" pitchFamily="49" charset="0"/>
                <a:cs typeface="Courier New" panose="02070309020205020404" pitchFamily="49" charset="0"/>
              </a:rPr>
              <a:t>10111000 00000000 10001110 11011000 10111001 00001101 00000001 10111010 00001110 00000001 11001101 00100001 10110100 01001100 11001101 00100001</a:t>
            </a:r>
          </a:p>
          <a:p>
            <a:pPr marL="0" indent="0">
              <a:buNone/>
            </a:pPr>
            <a:endParaRPr lang="es-ES">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44959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6F4BF64-3F5B-EA47-60EC-796501712182}"/>
              </a:ext>
            </a:extLst>
          </p:cNvPr>
          <p:cNvSpPr>
            <a:spLocks noGrp="1"/>
          </p:cNvSpPr>
          <p:nvPr>
            <p:ph type="sldNum" sz="quarter" idx="12"/>
          </p:nvPr>
        </p:nvSpPr>
        <p:spPr/>
        <p:txBody>
          <a:bodyPr/>
          <a:lstStyle/>
          <a:p>
            <a:fld id="{19D16AAE-F5C4-493B-86B4-8EB6ACFC47F5}" type="slidenum">
              <a:rPr lang="es-ES" smtClean="0"/>
              <a:t>15</a:t>
            </a:fld>
            <a:endParaRPr lang="es-ES"/>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3. Lenguajes de programación</a:t>
            </a:r>
          </a:p>
        </p:txBody>
      </p:sp>
      <p:sp>
        <p:nvSpPr>
          <p:cNvPr id="5" name="Marcador de contenido 4">
            <a:extLst>
              <a:ext uri="{FF2B5EF4-FFF2-40B4-BE49-F238E27FC236}">
                <a16:creationId xmlns:a16="http://schemas.microsoft.com/office/drawing/2014/main" id="{7AA3A69D-CFA1-A451-3FD5-247FDD0F7B27}"/>
              </a:ext>
            </a:extLst>
          </p:cNvPr>
          <p:cNvSpPr>
            <a:spLocks noGrp="1"/>
          </p:cNvSpPr>
          <p:nvPr>
            <p:ph idx="1"/>
          </p:nvPr>
        </p:nvSpPr>
        <p:spPr/>
        <p:txBody>
          <a:bodyPr/>
          <a:lstStyle/>
          <a:p>
            <a:r>
              <a:rPr lang="es-ES" b="1">
                <a:solidFill>
                  <a:schemeClr val="accent4"/>
                </a:solidFill>
              </a:rPr>
              <a:t>3.3 CLASIFICACIÓN según paradigmas de programación: </a:t>
            </a:r>
          </a:p>
          <a:p>
            <a:endParaRPr lang="es-ES"/>
          </a:p>
        </p:txBody>
      </p:sp>
      <p:sp>
        <p:nvSpPr>
          <p:cNvPr id="7" name="Marcador de contenido 2">
            <a:extLst>
              <a:ext uri="{FF2B5EF4-FFF2-40B4-BE49-F238E27FC236}">
                <a16:creationId xmlns:a16="http://schemas.microsoft.com/office/drawing/2014/main" id="{73309C54-B58D-968B-789E-F70207DD624B}"/>
              </a:ext>
            </a:extLst>
          </p:cNvPr>
          <p:cNvSpPr txBox="1">
            <a:spLocks/>
          </p:cNvSpPr>
          <p:nvPr/>
        </p:nvSpPr>
        <p:spPr>
          <a:xfrm>
            <a:off x="99208" y="867596"/>
            <a:ext cx="7736543" cy="5289177"/>
          </a:xfrm>
          <a:prstGeom prst="rect">
            <a:avLst/>
          </a:prstGeom>
        </p:spPr>
        <p:txBody>
          <a:bodyPr vert="horz" lIns="91440" tIns="45720" rIns="91440" bIns="45720" numCol="1"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1">
              <a:lnSpc>
                <a:spcPct val="110000"/>
              </a:lnSpc>
              <a:spcAft>
                <a:spcPts val="600"/>
              </a:spcAft>
            </a:pPr>
            <a:r>
              <a:rPr lang="es-ES" dirty="0">
                <a:solidFill>
                  <a:schemeClr val="tx2"/>
                </a:solidFill>
              </a:rPr>
              <a:t>1. Programación </a:t>
            </a:r>
            <a:r>
              <a:rPr lang="es-ES" b="1" dirty="0">
                <a:solidFill>
                  <a:schemeClr val="accent4"/>
                </a:solidFill>
              </a:rPr>
              <a:t>estructurada - modular</a:t>
            </a:r>
            <a:endParaRPr lang="es-ES" dirty="0">
              <a:solidFill>
                <a:schemeClr val="accent4"/>
              </a:solidFill>
            </a:endParaRPr>
          </a:p>
          <a:p>
            <a:pPr lvl="2">
              <a:lnSpc>
                <a:spcPct val="110000"/>
              </a:lnSpc>
              <a:spcAft>
                <a:spcPts val="600"/>
              </a:spcAft>
            </a:pPr>
            <a:r>
              <a:rPr lang="es-ES" dirty="0">
                <a:solidFill>
                  <a:schemeClr val="tx2"/>
                </a:solidFill>
              </a:rPr>
              <a:t>Secuencia ordenada</a:t>
            </a:r>
          </a:p>
          <a:p>
            <a:pPr lvl="2">
              <a:lnSpc>
                <a:spcPct val="110000"/>
              </a:lnSpc>
              <a:spcAft>
                <a:spcPts val="600"/>
              </a:spcAft>
            </a:pPr>
            <a:r>
              <a:rPr lang="es-ES" dirty="0">
                <a:solidFill>
                  <a:schemeClr val="tx2"/>
                </a:solidFill>
              </a:rPr>
              <a:t>Bloques lógicos según estructuras de control: DECISIONES Y REPETICIONES</a:t>
            </a:r>
          </a:p>
          <a:p>
            <a:pPr lvl="2">
              <a:lnSpc>
                <a:spcPct val="110000"/>
              </a:lnSpc>
              <a:spcAft>
                <a:spcPts val="600"/>
              </a:spcAft>
            </a:pPr>
            <a:r>
              <a:rPr lang="es-ES" dirty="0">
                <a:solidFill>
                  <a:schemeClr val="tx2"/>
                </a:solidFill>
              </a:rPr>
              <a:t>Sencilla</a:t>
            </a:r>
          </a:p>
          <a:p>
            <a:pPr lvl="2">
              <a:lnSpc>
                <a:spcPct val="110000"/>
              </a:lnSpc>
              <a:spcAft>
                <a:spcPts val="600"/>
              </a:spcAft>
            </a:pPr>
            <a:r>
              <a:rPr lang="es-ES" dirty="0">
                <a:solidFill>
                  <a:schemeClr val="tx2"/>
                </a:solidFill>
              </a:rPr>
              <a:t>Inviable para programas grandes</a:t>
            </a:r>
          </a:p>
          <a:p>
            <a:pPr lvl="1">
              <a:lnSpc>
                <a:spcPct val="110000"/>
              </a:lnSpc>
              <a:spcAft>
                <a:spcPts val="600"/>
              </a:spcAft>
            </a:pPr>
            <a:r>
              <a:rPr lang="es-ES" dirty="0">
                <a:solidFill>
                  <a:schemeClr val="tx2"/>
                </a:solidFill>
              </a:rPr>
              <a:t>2. Programación </a:t>
            </a:r>
            <a:r>
              <a:rPr lang="es-ES" b="1" dirty="0">
                <a:solidFill>
                  <a:schemeClr val="accent4"/>
                </a:solidFill>
              </a:rPr>
              <a:t>funcional</a:t>
            </a:r>
          </a:p>
          <a:p>
            <a:pPr lvl="2">
              <a:lnSpc>
                <a:spcPct val="110000"/>
              </a:lnSpc>
              <a:spcAft>
                <a:spcPts val="600"/>
              </a:spcAft>
            </a:pPr>
            <a:r>
              <a:rPr lang="es-ES" dirty="0">
                <a:solidFill>
                  <a:schemeClr val="tx2"/>
                </a:solidFill>
              </a:rPr>
              <a:t>Se descompone en funciones</a:t>
            </a:r>
          </a:p>
          <a:p>
            <a:pPr lvl="2">
              <a:lnSpc>
                <a:spcPct val="110000"/>
              </a:lnSpc>
              <a:spcAft>
                <a:spcPts val="600"/>
              </a:spcAft>
            </a:pPr>
            <a:r>
              <a:rPr lang="es-ES" dirty="0">
                <a:solidFill>
                  <a:schemeClr val="tx2"/>
                </a:solidFill>
              </a:rPr>
              <a:t>Las funciones se pueden reutilizar</a:t>
            </a:r>
          </a:p>
          <a:p>
            <a:pPr lvl="2">
              <a:lnSpc>
                <a:spcPct val="110000"/>
              </a:lnSpc>
              <a:spcAft>
                <a:spcPts val="600"/>
              </a:spcAft>
            </a:pPr>
            <a:r>
              <a:rPr lang="es-ES" dirty="0">
                <a:solidFill>
                  <a:schemeClr val="tx2"/>
                </a:solidFill>
              </a:rPr>
              <a:t>Se organizan en módulos</a:t>
            </a:r>
          </a:p>
          <a:p>
            <a:pPr lvl="2">
              <a:lnSpc>
                <a:spcPct val="110000"/>
              </a:lnSpc>
              <a:spcAft>
                <a:spcPts val="600"/>
              </a:spcAft>
            </a:pPr>
            <a:r>
              <a:rPr lang="es-ES" dirty="0">
                <a:solidFill>
                  <a:schemeClr val="tx2"/>
                </a:solidFill>
              </a:rPr>
              <a:t>Complejo para programas grandes</a:t>
            </a:r>
          </a:p>
          <a:p>
            <a:pPr marL="457200" lvl="1" indent="0">
              <a:lnSpc>
                <a:spcPct val="110000"/>
              </a:lnSpc>
              <a:spcAft>
                <a:spcPts val="600"/>
              </a:spcAft>
              <a:buFont typeface="Wingdings 3" charset="2"/>
              <a:buNone/>
            </a:pPr>
            <a:endParaRPr lang="es-ES">
              <a:solidFill>
                <a:schemeClr val="accent4"/>
              </a:solidFill>
            </a:endParaRPr>
          </a:p>
        </p:txBody>
      </p:sp>
    </p:spTree>
    <p:extLst>
      <p:ext uri="{BB962C8B-B14F-4D97-AF65-F5344CB8AC3E}">
        <p14:creationId xmlns:p14="http://schemas.microsoft.com/office/powerpoint/2010/main" val="3627065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1740EC0-E2AF-2376-CE3E-AFC0E73866F3}"/>
              </a:ext>
            </a:extLst>
          </p:cNvPr>
          <p:cNvSpPr>
            <a:spLocks noGrp="1"/>
          </p:cNvSpPr>
          <p:nvPr>
            <p:ph type="sldNum" sz="quarter" idx="12"/>
          </p:nvPr>
        </p:nvSpPr>
        <p:spPr/>
        <p:txBody>
          <a:bodyPr/>
          <a:lstStyle/>
          <a:p>
            <a:fld id="{19D16AAE-F5C4-493B-86B4-8EB6ACFC47F5}" type="slidenum">
              <a:rPr lang="es-ES" smtClean="0"/>
              <a:t>16</a:t>
            </a:fld>
            <a:endParaRPr lang="es-ES"/>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3. Lenguajes de programación</a:t>
            </a:r>
          </a:p>
        </p:txBody>
      </p:sp>
      <p:sp>
        <p:nvSpPr>
          <p:cNvPr id="5" name="Marcador de contenido 4">
            <a:extLst>
              <a:ext uri="{FF2B5EF4-FFF2-40B4-BE49-F238E27FC236}">
                <a16:creationId xmlns:a16="http://schemas.microsoft.com/office/drawing/2014/main" id="{B2CBE871-89FA-B40A-CB67-FCF87C5238CE}"/>
              </a:ext>
            </a:extLst>
          </p:cNvPr>
          <p:cNvSpPr>
            <a:spLocks noGrp="1"/>
          </p:cNvSpPr>
          <p:nvPr>
            <p:ph idx="1"/>
          </p:nvPr>
        </p:nvSpPr>
        <p:spPr/>
        <p:txBody>
          <a:bodyPr/>
          <a:lstStyle/>
          <a:p>
            <a:r>
              <a:rPr lang="es-ES" b="1">
                <a:solidFill>
                  <a:schemeClr val="accent4"/>
                </a:solidFill>
              </a:rPr>
              <a:t>3.3 según paradigmas de programación:</a:t>
            </a:r>
            <a:endParaRPr lang="es-ES">
              <a:solidFill>
                <a:schemeClr val="accent4"/>
              </a:solidFill>
            </a:endParaRPr>
          </a:p>
          <a:p>
            <a:endParaRPr lang="es-ES"/>
          </a:p>
        </p:txBody>
      </p:sp>
      <p:sp>
        <p:nvSpPr>
          <p:cNvPr id="7" name="Marcador de contenido 2">
            <a:extLst>
              <a:ext uri="{FF2B5EF4-FFF2-40B4-BE49-F238E27FC236}">
                <a16:creationId xmlns:a16="http://schemas.microsoft.com/office/drawing/2014/main" id="{73309C54-B58D-968B-789E-F70207DD624B}"/>
              </a:ext>
            </a:extLst>
          </p:cNvPr>
          <p:cNvSpPr txBox="1">
            <a:spLocks/>
          </p:cNvSpPr>
          <p:nvPr/>
        </p:nvSpPr>
        <p:spPr>
          <a:xfrm>
            <a:off x="-128685" y="961604"/>
            <a:ext cx="7736543" cy="5289177"/>
          </a:xfrm>
          <a:prstGeom prst="rect">
            <a:avLst/>
          </a:prstGeom>
        </p:spPr>
        <p:txBody>
          <a:bodyPr vert="horz" lIns="91440" tIns="45720" rIns="91440" bIns="45720" numCol="1"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1">
              <a:lnSpc>
                <a:spcPct val="110000"/>
              </a:lnSpc>
              <a:spcAft>
                <a:spcPts val="600"/>
              </a:spcAft>
            </a:pPr>
            <a:r>
              <a:rPr lang="es-ES" dirty="0">
                <a:solidFill>
                  <a:schemeClr val="accent4"/>
                </a:solidFill>
              </a:rPr>
              <a:t>3. </a:t>
            </a:r>
            <a:r>
              <a:rPr lang="es-ES" dirty="0">
                <a:solidFill>
                  <a:schemeClr val="tx2"/>
                </a:solidFill>
              </a:rPr>
              <a:t>Programación </a:t>
            </a:r>
            <a:r>
              <a:rPr lang="es-ES" b="1" dirty="0">
                <a:solidFill>
                  <a:schemeClr val="accent4"/>
                </a:solidFill>
              </a:rPr>
              <a:t>orientada a objetos POO</a:t>
            </a:r>
          </a:p>
          <a:p>
            <a:pPr lvl="2">
              <a:lnSpc>
                <a:spcPct val="110000"/>
              </a:lnSpc>
              <a:spcAft>
                <a:spcPts val="600"/>
              </a:spcAft>
            </a:pPr>
            <a:r>
              <a:rPr lang="es-ES" dirty="0">
                <a:solidFill>
                  <a:schemeClr val="tx2"/>
                </a:solidFill>
              </a:rPr>
              <a:t>Las estructuras de programación representan entidades del mundo real (objetos)</a:t>
            </a:r>
          </a:p>
          <a:p>
            <a:pPr lvl="2">
              <a:lnSpc>
                <a:spcPct val="110000"/>
              </a:lnSpc>
              <a:spcAft>
                <a:spcPts val="600"/>
              </a:spcAft>
            </a:pPr>
            <a:r>
              <a:rPr lang="es-ES" dirty="0">
                <a:solidFill>
                  <a:schemeClr val="tx2"/>
                </a:solidFill>
              </a:rPr>
              <a:t>Los objetos presentas atributos (características) y métodos </a:t>
            </a:r>
            <a:r>
              <a:rPr lang="es-ES">
                <a:solidFill>
                  <a:schemeClr val="tx2"/>
                </a:solidFill>
              </a:rPr>
              <a:t>(funcionalidades)</a:t>
            </a:r>
          </a:p>
          <a:p>
            <a:pPr lvl="2">
              <a:lnSpc>
                <a:spcPct val="110000"/>
              </a:lnSpc>
              <a:spcAft>
                <a:spcPts val="600"/>
              </a:spcAft>
            </a:pPr>
            <a:r>
              <a:rPr lang="es-ES" dirty="0">
                <a:solidFill>
                  <a:schemeClr val="tx2"/>
                </a:solidFill>
              </a:rPr>
              <a:t>Este paradigma facilita la comprensión y reutilización de código</a:t>
            </a:r>
          </a:p>
          <a:p>
            <a:pPr lvl="2">
              <a:lnSpc>
                <a:spcPct val="110000"/>
              </a:lnSpc>
              <a:spcAft>
                <a:spcPts val="600"/>
              </a:spcAft>
            </a:pPr>
            <a:r>
              <a:rPr lang="es-ES" dirty="0">
                <a:solidFill>
                  <a:schemeClr val="tx2"/>
                </a:solidFill>
              </a:rPr>
              <a:t>Polimorfismo, herencia y encapsulación son propiedades de los objetos que aumentan la expresividad de estos lenguajes</a:t>
            </a:r>
          </a:p>
          <a:p>
            <a:pPr lvl="1">
              <a:lnSpc>
                <a:spcPct val="110000"/>
              </a:lnSpc>
              <a:spcAft>
                <a:spcPts val="600"/>
              </a:spcAft>
            </a:pPr>
            <a:r>
              <a:rPr lang="es-ES" dirty="0">
                <a:solidFill>
                  <a:schemeClr val="tx2"/>
                </a:solidFill>
              </a:rPr>
              <a:t>4. Programación </a:t>
            </a:r>
            <a:r>
              <a:rPr lang="es-ES" b="1" dirty="0">
                <a:solidFill>
                  <a:schemeClr val="accent4"/>
                </a:solidFill>
              </a:rPr>
              <a:t>lógica</a:t>
            </a:r>
          </a:p>
          <a:p>
            <a:pPr lvl="2">
              <a:lnSpc>
                <a:spcPct val="110000"/>
              </a:lnSpc>
              <a:spcAft>
                <a:spcPts val="600"/>
              </a:spcAft>
            </a:pPr>
            <a:r>
              <a:rPr lang="es-ES" dirty="0">
                <a:solidFill>
                  <a:schemeClr val="tx2"/>
                </a:solidFill>
              </a:rPr>
              <a:t>Es un paradigma completamente distinto a los anteriores</a:t>
            </a:r>
          </a:p>
          <a:p>
            <a:pPr lvl="2">
              <a:lnSpc>
                <a:spcPct val="110000"/>
              </a:lnSpc>
              <a:spcAft>
                <a:spcPts val="600"/>
              </a:spcAft>
            </a:pPr>
            <a:r>
              <a:rPr lang="es-ES" dirty="0">
                <a:solidFill>
                  <a:schemeClr val="tx2"/>
                </a:solidFill>
              </a:rPr>
              <a:t>Sigue la lógica formal</a:t>
            </a:r>
          </a:p>
          <a:p>
            <a:pPr lvl="2">
              <a:lnSpc>
                <a:spcPct val="110000"/>
              </a:lnSpc>
              <a:spcAft>
                <a:spcPts val="600"/>
              </a:spcAft>
            </a:pPr>
            <a:r>
              <a:rPr lang="es-ES" dirty="0">
                <a:solidFill>
                  <a:schemeClr val="tx2"/>
                </a:solidFill>
              </a:rPr>
              <a:t>Se definen hechos y reglas</a:t>
            </a:r>
          </a:p>
        </p:txBody>
      </p:sp>
    </p:spTree>
    <p:extLst>
      <p:ext uri="{BB962C8B-B14F-4D97-AF65-F5344CB8AC3E}">
        <p14:creationId xmlns:p14="http://schemas.microsoft.com/office/powerpoint/2010/main" val="2693585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5929B6-5F9B-298C-B282-9F195A4D5778}"/>
              </a:ext>
            </a:extLst>
          </p:cNvPr>
          <p:cNvSpPr>
            <a:spLocks noGrp="1"/>
          </p:cNvSpPr>
          <p:nvPr>
            <p:ph type="title"/>
          </p:nvPr>
        </p:nvSpPr>
        <p:spPr/>
        <p:txBody>
          <a:bodyPr>
            <a:normAutofit/>
          </a:bodyPr>
          <a:lstStyle/>
          <a:p>
            <a:r>
              <a:rPr lang="es-ES"/>
              <a:t>Ejemplo </a:t>
            </a:r>
            <a:r>
              <a:rPr lang="es-ES" err="1"/>
              <a:t>prolog</a:t>
            </a:r>
            <a:endParaRPr lang="es-ES"/>
          </a:p>
        </p:txBody>
      </p:sp>
      <p:sp>
        <p:nvSpPr>
          <p:cNvPr id="3" name="Marcador de contenido 2">
            <a:extLst>
              <a:ext uri="{FF2B5EF4-FFF2-40B4-BE49-F238E27FC236}">
                <a16:creationId xmlns:a16="http://schemas.microsoft.com/office/drawing/2014/main" id="{0FA04787-5A47-FF22-4B36-89B5B909D935}"/>
              </a:ext>
            </a:extLst>
          </p:cNvPr>
          <p:cNvSpPr>
            <a:spLocks noGrp="1"/>
          </p:cNvSpPr>
          <p:nvPr>
            <p:ph idx="4294967295"/>
          </p:nvPr>
        </p:nvSpPr>
        <p:spPr>
          <a:xfrm>
            <a:off x="609599" y="1429306"/>
            <a:ext cx="6998564" cy="4612058"/>
          </a:xfrm>
        </p:spPr>
        <p:txBody>
          <a:bodyPr/>
          <a:lstStyle/>
          <a:p>
            <a:pPr marL="0" indent="0">
              <a:buNone/>
            </a:pPr>
            <a:r>
              <a:rPr lang="es-ES">
                <a:latin typeface="Courier New" panose="02070309020205020404" pitchFamily="49" charset="0"/>
                <a:cs typeface="Courier New" panose="02070309020205020404" pitchFamily="49" charset="0"/>
              </a:rPr>
              <a:t>% Hecho: Rubí es un gato.</a:t>
            </a:r>
          </a:p>
          <a:p>
            <a:pPr marL="0" indent="0">
              <a:buNone/>
            </a:pPr>
            <a:r>
              <a:rPr lang="es-ES" b="1">
                <a:latin typeface="Courier New" panose="02070309020205020404" pitchFamily="49" charset="0"/>
                <a:cs typeface="Courier New" panose="02070309020205020404" pitchFamily="49" charset="0"/>
              </a:rPr>
              <a:t>hecho(gato(</a:t>
            </a:r>
            <a:r>
              <a:rPr lang="es-ES" b="1" err="1">
                <a:latin typeface="Courier New" panose="02070309020205020404" pitchFamily="49" charset="0"/>
                <a:cs typeface="Courier New" panose="02070309020205020404" pitchFamily="49" charset="0"/>
              </a:rPr>
              <a:t>rubi</a:t>
            </a:r>
            <a:r>
              <a:rPr lang="es-ES" b="1">
                <a:latin typeface="Courier New" panose="02070309020205020404" pitchFamily="49" charset="0"/>
                <a:cs typeface="Courier New" panose="02070309020205020404" pitchFamily="49" charset="0"/>
              </a:rPr>
              <a:t>)).</a:t>
            </a:r>
          </a:p>
          <a:p>
            <a:pPr marL="0" indent="0">
              <a:buNone/>
            </a:pPr>
            <a:endParaRPr lang="es-ES">
              <a:latin typeface="Courier New" panose="02070309020205020404" pitchFamily="49" charset="0"/>
              <a:cs typeface="Courier New" panose="02070309020205020404" pitchFamily="49" charset="0"/>
            </a:endParaRPr>
          </a:p>
          <a:p>
            <a:pPr marL="0" indent="0">
              <a:buNone/>
            </a:pPr>
            <a:r>
              <a:rPr lang="es-ES">
                <a:latin typeface="Courier New" panose="02070309020205020404" pitchFamily="49" charset="0"/>
                <a:cs typeface="Courier New" panose="02070309020205020404" pitchFamily="49" charset="0"/>
              </a:rPr>
              <a:t>% Regla: Todos los gatos tienen dientes.</a:t>
            </a:r>
          </a:p>
          <a:p>
            <a:pPr marL="0" indent="0">
              <a:buNone/>
            </a:pPr>
            <a:r>
              <a:rPr lang="es-ES" b="1">
                <a:latin typeface="Courier New" panose="02070309020205020404" pitchFamily="49" charset="0"/>
                <a:cs typeface="Courier New" panose="02070309020205020404" pitchFamily="49" charset="0"/>
              </a:rPr>
              <a:t>regla(</a:t>
            </a:r>
            <a:r>
              <a:rPr lang="es-ES" b="1" err="1">
                <a:latin typeface="Courier New" panose="02070309020205020404" pitchFamily="49" charset="0"/>
                <a:cs typeface="Courier New" panose="02070309020205020404" pitchFamily="49" charset="0"/>
              </a:rPr>
              <a:t>tiene_dientes</a:t>
            </a:r>
            <a:r>
              <a:rPr lang="es-ES" b="1">
                <a:latin typeface="Courier New" panose="02070309020205020404" pitchFamily="49" charset="0"/>
                <a:cs typeface="Courier New" panose="02070309020205020404" pitchFamily="49" charset="0"/>
              </a:rPr>
              <a:t>(X)) :- hecho(gato(X)).</a:t>
            </a:r>
          </a:p>
          <a:p>
            <a:pPr marL="0" indent="0">
              <a:buNone/>
            </a:pPr>
            <a:endParaRPr lang="es-ES">
              <a:latin typeface="Courier New" panose="02070309020205020404" pitchFamily="49" charset="0"/>
              <a:cs typeface="Courier New" panose="02070309020205020404" pitchFamily="49" charset="0"/>
            </a:endParaRPr>
          </a:p>
          <a:p>
            <a:pPr marL="0" indent="0">
              <a:buNone/>
            </a:pPr>
            <a:r>
              <a:rPr lang="es-ES">
                <a:latin typeface="Courier New" panose="02070309020205020404" pitchFamily="49" charset="0"/>
                <a:cs typeface="Courier New" panose="02070309020205020404" pitchFamily="49" charset="0"/>
              </a:rPr>
              <a:t>% Consulta: ¿Rubí tiene dientes?</a:t>
            </a:r>
          </a:p>
          <a:p>
            <a:pPr marL="0" indent="0">
              <a:buNone/>
            </a:pPr>
            <a:r>
              <a:rPr lang="es-ES" b="1">
                <a:latin typeface="Courier New" panose="02070309020205020404" pitchFamily="49" charset="0"/>
                <a:cs typeface="Courier New" panose="02070309020205020404" pitchFamily="49" charset="0"/>
              </a:rPr>
              <a:t>?- regla(</a:t>
            </a:r>
            <a:r>
              <a:rPr lang="es-ES" b="1" err="1">
                <a:latin typeface="Courier New" panose="02070309020205020404" pitchFamily="49" charset="0"/>
                <a:cs typeface="Courier New" panose="02070309020205020404" pitchFamily="49" charset="0"/>
              </a:rPr>
              <a:t>tiene_dientes</a:t>
            </a:r>
            <a:r>
              <a:rPr lang="es-ES" b="1">
                <a:latin typeface="Courier New" panose="02070309020205020404" pitchFamily="49" charset="0"/>
                <a:cs typeface="Courier New" panose="02070309020205020404" pitchFamily="49" charset="0"/>
              </a:rPr>
              <a:t>(</a:t>
            </a:r>
            <a:r>
              <a:rPr lang="es-ES" b="1" err="1">
                <a:latin typeface="Courier New" panose="02070309020205020404" pitchFamily="49" charset="0"/>
                <a:cs typeface="Courier New" panose="02070309020205020404" pitchFamily="49" charset="0"/>
              </a:rPr>
              <a:t>rubi</a:t>
            </a:r>
            <a:r>
              <a:rPr lang="es-ES" b="1">
                <a:latin typeface="Courier New" panose="02070309020205020404" pitchFamily="49" charset="0"/>
                <a:cs typeface="Courier New" panose="02070309020205020404" pitchFamily="49" charset="0"/>
              </a:rPr>
              <a:t>)).</a:t>
            </a:r>
          </a:p>
          <a:p>
            <a:pPr marL="0" indent="0">
              <a:buNone/>
            </a:pPr>
            <a:endParaRPr lang="es-ES"/>
          </a:p>
        </p:txBody>
      </p:sp>
      <p:sp>
        <p:nvSpPr>
          <p:cNvPr id="4" name="Marcador de número de diapositiva 3">
            <a:extLst>
              <a:ext uri="{FF2B5EF4-FFF2-40B4-BE49-F238E27FC236}">
                <a16:creationId xmlns:a16="http://schemas.microsoft.com/office/drawing/2014/main" id="{79C2AB6F-6574-2EED-8226-93EBF3F6FBDD}"/>
              </a:ext>
            </a:extLst>
          </p:cNvPr>
          <p:cNvSpPr>
            <a:spLocks noGrp="1"/>
          </p:cNvSpPr>
          <p:nvPr>
            <p:ph type="sldNum" sz="quarter" idx="12"/>
          </p:nvPr>
        </p:nvSpPr>
        <p:spPr/>
        <p:txBody>
          <a:bodyPr/>
          <a:lstStyle/>
          <a:p>
            <a:fld id="{19D16AAE-F5C4-493B-86B4-8EB6ACFC47F5}" type="slidenum">
              <a:rPr lang="es-ES" smtClean="0"/>
              <a:t>17</a:t>
            </a:fld>
            <a:endParaRPr lang="es-ES"/>
          </a:p>
        </p:txBody>
      </p:sp>
    </p:spTree>
    <p:extLst>
      <p:ext uri="{BB962C8B-B14F-4D97-AF65-F5344CB8AC3E}">
        <p14:creationId xmlns:p14="http://schemas.microsoft.com/office/powerpoint/2010/main" val="1881207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D6876E7-BBB8-C6C6-380B-1558B0C80AAF}"/>
              </a:ext>
            </a:extLst>
          </p:cNvPr>
          <p:cNvSpPr>
            <a:spLocks noGrp="1"/>
          </p:cNvSpPr>
          <p:nvPr>
            <p:ph type="sldNum" sz="quarter" idx="12"/>
          </p:nvPr>
        </p:nvSpPr>
        <p:spPr/>
        <p:txBody>
          <a:bodyPr/>
          <a:lstStyle/>
          <a:p>
            <a:fld id="{19D16AAE-F5C4-493B-86B4-8EB6ACFC47F5}" type="slidenum">
              <a:rPr lang="es-ES" smtClean="0"/>
              <a:t>18</a:t>
            </a:fld>
            <a:endParaRPr lang="es-ES"/>
          </a:p>
        </p:txBody>
      </p:sp>
      <p:sp>
        <p:nvSpPr>
          <p:cNvPr id="9" name="Marcador de contenido 8">
            <a:extLst>
              <a:ext uri="{FF2B5EF4-FFF2-40B4-BE49-F238E27FC236}">
                <a16:creationId xmlns:a16="http://schemas.microsoft.com/office/drawing/2014/main" id="{59570E81-29BA-B44A-1445-3B056CB525BE}"/>
              </a:ext>
            </a:extLst>
          </p:cNvPr>
          <p:cNvSpPr>
            <a:spLocks noGrp="1"/>
          </p:cNvSpPr>
          <p:nvPr>
            <p:ph sz="quarter" idx="13"/>
          </p:nvPr>
        </p:nvSpPr>
        <p:spPr/>
        <p:txBody>
          <a:bodyPr/>
          <a:lstStyle/>
          <a:p>
            <a:r>
              <a:rPr lang="es-ES"/>
              <a:t>C</a:t>
            </a:r>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3. Lenguajes de programación</a:t>
            </a:r>
          </a:p>
        </p:txBody>
      </p:sp>
      <p:sp>
        <p:nvSpPr>
          <p:cNvPr id="6" name="Marcador de contenido 5">
            <a:extLst>
              <a:ext uri="{FF2B5EF4-FFF2-40B4-BE49-F238E27FC236}">
                <a16:creationId xmlns:a16="http://schemas.microsoft.com/office/drawing/2014/main" id="{DF41D755-3092-7F69-CAAE-611355D777AB}"/>
              </a:ext>
            </a:extLst>
          </p:cNvPr>
          <p:cNvSpPr>
            <a:spLocks noGrp="1"/>
          </p:cNvSpPr>
          <p:nvPr>
            <p:ph idx="1"/>
          </p:nvPr>
        </p:nvSpPr>
        <p:spPr/>
        <p:txBody>
          <a:bodyPr/>
          <a:lstStyle/>
          <a:p>
            <a:r>
              <a:rPr lang="es-ES" b="1">
                <a:solidFill>
                  <a:schemeClr val="accent4"/>
                </a:solidFill>
              </a:rPr>
              <a:t>3.4 EJEMPLOS:</a:t>
            </a:r>
          </a:p>
          <a:p>
            <a:endParaRPr lang="es-ES"/>
          </a:p>
        </p:txBody>
      </p:sp>
      <p:pic>
        <p:nvPicPr>
          <p:cNvPr id="5" name="Imagen 4">
            <a:extLst>
              <a:ext uri="{FF2B5EF4-FFF2-40B4-BE49-F238E27FC236}">
                <a16:creationId xmlns:a16="http://schemas.microsoft.com/office/drawing/2014/main" id="{50A2ACD0-E11E-1C02-5126-0A4AD6AFF0E1}"/>
              </a:ext>
            </a:extLst>
          </p:cNvPr>
          <p:cNvPicPr>
            <a:picLocks noChangeAspect="1"/>
          </p:cNvPicPr>
          <p:nvPr/>
        </p:nvPicPr>
        <p:blipFill>
          <a:blip r:embed="rId2"/>
          <a:stretch>
            <a:fillRect/>
          </a:stretch>
        </p:blipFill>
        <p:spPr>
          <a:xfrm>
            <a:off x="2464792" y="1242328"/>
            <a:ext cx="6356481" cy="5207242"/>
          </a:xfrm>
          <a:prstGeom prst="rect">
            <a:avLst/>
          </a:prstGeom>
        </p:spPr>
      </p:pic>
      <p:sp>
        <p:nvSpPr>
          <p:cNvPr id="8" name="Marcador de contenido 2">
            <a:extLst>
              <a:ext uri="{FF2B5EF4-FFF2-40B4-BE49-F238E27FC236}">
                <a16:creationId xmlns:a16="http://schemas.microsoft.com/office/drawing/2014/main" id="{73309C54-B58D-968B-789E-F70207DD624B}"/>
              </a:ext>
            </a:extLst>
          </p:cNvPr>
          <p:cNvSpPr txBox="1">
            <a:spLocks/>
          </p:cNvSpPr>
          <p:nvPr/>
        </p:nvSpPr>
        <p:spPr>
          <a:xfrm>
            <a:off x="322727" y="1308845"/>
            <a:ext cx="7736543" cy="5289177"/>
          </a:xfrm>
          <a:prstGeom prst="rect">
            <a:avLst/>
          </a:prstGeom>
        </p:spPr>
        <p:txBody>
          <a:bodyPr vert="horz" lIns="91440" tIns="45720" rIns="91440" bIns="45720" numCol="1"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1">
              <a:lnSpc>
                <a:spcPct val="110000"/>
              </a:lnSpc>
              <a:spcAft>
                <a:spcPts val="600"/>
              </a:spcAft>
            </a:pPr>
            <a:r>
              <a:rPr lang="es-ES">
                <a:solidFill>
                  <a:schemeClr val="accent4"/>
                </a:solidFill>
              </a:rPr>
              <a:t>Potente</a:t>
            </a:r>
          </a:p>
          <a:p>
            <a:pPr lvl="1">
              <a:lnSpc>
                <a:spcPct val="110000"/>
              </a:lnSpc>
              <a:spcAft>
                <a:spcPts val="600"/>
              </a:spcAft>
            </a:pPr>
            <a:r>
              <a:rPr lang="es-ES">
                <a:solidFill>
                  <a:schemeClr val="accent4"/>
                </a:solidFill>
              </a:rPr>
              <a:t>SO Unix</a:t>
            </a:r>
          </a:p>
          <a:p>
            <a:pPr lvl="1">
              <a:lnSpc>
                <a:spcPct val="110000"/>
              </a:lnSpc>
              <a:spcAft>
                <a:spcPts val="600"/>
              </a:spcAft>
            </a:pPr>
            <a:r>
              <a:rPr lang="es-ES">
                <a:solidFill>
                  <a:schemeClr val="accent4"/>
                </a:solidFill>
              </a:rPr>
              <a:t>Estructurado</a:t>
            </a:r>
          </a:p>
          <a:p>
            <a:pPr lvl="1">
              <a:lnSpc>
                <a:spcPct val="110000"/>
              </a:lnSpc>
              <a:spcAft>
                <a:spcPts val="600"/>
              </a:spcAft>
            </a:pPr>
            <a:r>
              <a:rPr lang="es-ES">
                <a:solidFill>
                  <a:schemeClr val="accent4"/>
                </a:solidFill>
              </a:rPr>
              <a:t>Funciones</a:t>
            </a:r>
          </a:p>
          <a:p>
            <a:pPr lvl="1">
              <a:lnSpc>
                <a:spcPct val="110000"/>
              </a:lnSpc>
              <a:spcAft>
                <a:spcPts val="600"/>
              </a:spcAft>
            </a:pPr>
            <a:r>
              <a:rPr lang="es-ES">
                <a:solidFill>
                  <a:schemeClr val="accent4"/>
                </a:solidFill>
              </a:rPr>
              <a:t>Punteros</a:t>
            </a:r>
          </a:p>
          <a:p>
            <a:pPr lvl="1">
              <a:lnSpc>
                <a:spcPct val="110000"/>
              </a:lnSpc>
              <a:spcAft>
                <a:spcPts val="600"/>
              </a:spcAft>
            </a:pPr>
            <a:r>
              <a:rPr lang="es-ES">
                <a:solidFill>
                  <a:schemeClr val="accent4"/>
                </a:solidFill>
              </a:rPr>
              <a:t>Eficiente</a:t>
            </a:r>
          </a:p>
          <a:p>
            <a:pPr lvl="1">
              <a:lnSpc>
                <a:spcPct val="110000"/>
              </a:lnSpc>
              <a:spcAft>
                <a:spcPts val="600"/>
              </a:spcAft>
            </a:pPr>
            <a:r>
              <a:rPr lang="es-ES">
                <a:solidFill>
                  <a:schemeClr val="accent4"/>
                </a:solidFill>
              </a:rPr>
              <a:t>Compilado</a:t>
            </a:r>
          </a:p>
          <a:p>
            <a:pPr lvl="1">
              <a:lnSpc>
                <a:spcPct val="110000"/>
              </a:lnSpc>
              <a:spcAft>
                <a:spcPts val="600"/>
              </a:spcAft>
            </a:pPr>
            <a:endParaRPr lang="es-ES">
              <a:solidFill>
                <a:schemeClr val="accent4"/>
              </a:solidFill>
            </a:endParaRPr>
          </a:p>
          <a:p>
            <a:pPr lvl="1">
              <a:lnSpc>
                <a:spcPct val="110000"/>
              </a:lnSpc>
              <a:spcAft>
                <a:spcPts val="600"/>
              </a:spcAft>
            </a:pPr>
            <a:endParaRPr lang="es-ES" b="1">
              <a:solidFill>
                <a:schemeClr val="accent2"/>
              </a:solidFill>
              <a:latin typeface="VPJLQW+Century Gothic Bold"/>
              <a:cs typeface="VPJLQW+Century Gothic Bold"/>
            </a:endParaRPr>
          </a:p>
          <a:p>
            <a:pPr marL="0" indent="0">
              <a:lnSpc>
                <a:spcPct val="110000"/>
              </a:lnSpc>
              <a:spcAft>
                <a:spcPts val="600"/>
              </a:spcAft>
              <a:buFont typeface="Wingdings 3" charset="2"/>
              <a:buNone/>
            </a:pPr>
            <a:endParaRPr lang="es-ES" b="1">
              <a:solidFill>
                <a:schemeClr val="accent4"/>
              </a:solidFill>
            </a:endParaRPr>
          </a:p>
          <a:p>
            <a:pPr marL="0" indent="0">
              <a:lnSpc>
                <a:spcPct val="110000"/>
              </a:lnSpc>
              <a:spcAft>
                <a:spcPts val="600"/>
              </a:spcAft>
              <a:buFont typeface="Wingdings 3" charset="2"/>
              <a:buNone/>
            </a:pPr>
            <a:endParaRPr lang="es-ES">
              <a:solidFill>
                <a:schemeClr val="accent4"/>
              </a:solidFill>
            </a:endParaRPr>
          </a:p>
        </p:txBody>
      </p:sp>
    </p:spTree>
    <p:extLst>
      <p:ext uri="{BB962C8B-B14F-4D97-AF65-F5344CB8AC3E}">
        <p14:creationId xmlns:p14="http://schemas.microsoft.com/office/powerpoint/2010/main" val="9616460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5807041-C79B-0EA4-AEEC-83DB936D8B05}"/>
              </a:ext>
            </a:extLst>
          </p:cNvPr>
          <p:cNvSpPr>
            <a:spLocks noGrp="1"/>
          </p:cNvSpPr>
          <p:nvPr>
            <p:ph type="sldNum" sz="quarter" idx="12"/>
          </p:nvPr>
        </p:nvSpPr>
        <p:spPr/>
        <p:txBody>
          <a:bodyPr/>
          <a:lstStyle/>
          <a:p>
            <a:fld id="{19D16AAE-F5C4-493B-86B4-8EB6ACFC47F5}" type="slidenum">
              <a:rPr lang="es-ES" smtClean="0"/>
              <a:t>19</a:t>
            </a:fld>
            <a:endParaRPr lang="es-ES"/>
          </a:p>
        </p:txBody>
      </p:sp>
      <p:sp>
        <p:nvSpPr>
          <p:cNvPr id="9" name="Marcador de contenido 8">
            <a:extLst>
              <a:ext uri="{FF2B5EF4-FFF2-40B4-BE49-F238E27FC236}">
                <a16:creationId xmlns:a16="http://schemas.microsoft.com/office/drawing/2014/main" id="{84CED17D-5CEE-05C2-6FE5-8094DBD0D004}"/>
              </a:ext>
            </a:extLst>
          </p:cNvPr>
          <p:cNvSpPr>
            <a:spLocks noGrp="1"/>
          </p:cNvSpPr>
          <p:nvPr>
            <p:ph sz="quarter" idx="13"/>
          </p:nvPr>
        </p:nvSpPr>
        <p:spPr/>
        <p:txBody>
          <a:bodyPr/>
          <a:lstStyle/>
          <a:p>
            <a:r>
              <a:rPr lang="es-ES"/>
              <a:t>JAVA</a:t>
            </a:r>
          </a:p>
        </p:txBody>
      </p:sp>
      <p:sp>
        <p:nvSpPr>
          <p:cNvPr id="10" name="Marcador de texto 9">
            <a:extLst>
              <a:ext uri="{FF2B5EF4-FFF2-40B4-BE49-F238E27FC236}">
                <a16:creationId xmlns:a16="http://schemas.microsoft.com/office/drawing/2014/main" id="{7C621860-15B6-65E7-E0AF-0402E1CAC222}"/>
              </a:ext>
            </a:extLst>
          </p:cNvPr>
          <p:cNvSpPr>
            <a:spLocks noGrp="1"/>
          </p:cNvSpPr>
          <p:nvPr>
            <p:ph type="body" sz="quarter" idx="14"/>
          </p:nvPr>
        </p:nvSpPr>
        <p:spPr/>
        <p:txBody>
          <a:bodyPr/>
          <a:lstStyle/>
          <a:p>
            <a:endParaRPr lang="es-ES"/>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3. Lenguajes de programación</a:t>
            </a:r>
          </a:p>
        </p:txBody>
      </p:sp>
      <p:sp>
        <p:nvSpPr>
          <p:cNvPr id="5" name="Marcador de contenido 4">
            <a:extLst>
              <a:ext uri="{FF2B5EF4-FFF2-40B4-BE49-F238E27FC236}">
                <a16:creationId xmlns:a16="http://schemas.microsoft.com/office/drawing/2014/main" id="{B0D89A35-6C75-5886-5625-CA3227EF022E}"/>
              </a:ext>
            </a:extLst>
          </p:cNvPr>
          <p:cNvSpPr>
            <a:spLocks noGrp="1"/>
          </p:cNvSpPr>
          <p:nvPr>
            <p:ph idx="1"/>
          </p:nvPr>
        </p:nvSpPr>
        <p:spPr/>
        <p:txBody>
          <a:bodyPr/>
          <a:lstStyle/>
          <a:p>
            <a:r>
              <a:rPr lang="es-ES" b="1">
                <a:solidFill>
                  <a:schemeClr val="accent4"/>
                </a:solidFill>
              </a:rPr>
              <a:t>3.4 EJEMPLOS:</a:t>
            </a:r>
          </a:p>
          <a:p>
            <a:endParaRPr lang="es-ES"/>
          </a:p>
        </p:txBody>
      </p:sp>
      <p:pic>
        <p:nvPicPr>
          <p:cNvPr id="6" name="Imagen 5">
            <a:extLst>
              <a:ext uri="{FF2B5EF4-FFF2-40B4-BE49-F238E27FC236}">
                <a16:creationId xmlns:a16="http://schemas.microsoft.com/office/drawing/2014/main" id="{3033078D-AC8F-30CD-2458-64CD1BA4A5E6}"/>
              </a:ext>
            </a:extLst>
          </p:cNvPr>
          <p:cNvPicPr>
            <a:picLocks noChangeAspect="1"/>
          </p:cNvPicPr>
          <p:nvPr/>
        </p:nvPicPr>
        <p:blipFill>
          <a:blip r:embed="rId2"/>
          <a:stretch>
            <a:fillRect/>
          </a:stretch>
        </p:blipFill>
        <p:spPr>
          <a:xfrm>
            <a:off x="2694871" y="2572868"/>
            <a:ext cx="6242270" cy="3765179"/>
          </a:xfrm>
          <a:prstGeom prst="rect">
            <a:avLst/>
          </a:prstGeom>
        </p:spPr>
      </p:pic>
      <p:sp>
        <p:nvSpPr>
          <p:cNvPr id="8" name="Marcador de contenido 2">
            <a:extLst>
              <a:ext uri="{FF2B5EF4-FFF2-40B4-BE49-F238E27FC236}">
                <a16:creationId xmlns:a16="http://schemas.microsoft.com/office/drawing/2014/main" id="{73309C54-B58D-968B-789E-F70207DD624B}"/>
              </a:ext>
            </a:extLst>
          </p:cNvPr>
          <p:cNvSpPr txBox="1">
            <a:spLocks/>
          </p:cNvSpPr>
          <p:nvPr/>
        </p:nvSpPr>
        <p:spPr>
          <a:xfrm>
            <a:off x="322727" y="1308845"/>
            <a:ext cx="7736543" cy="5289177"/>
          </a:xfrm>
          <a:prstGeom prst="rect">
            <a:avLst/>
          </a:prstGeom>
        </p:spPr>
        <p:txBody>
          <a:bodyPr vert="horz" lIns="91440" tIns="45720" rIns="91440" bIns="45720" numCol="1"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1">
              <a:lnSpc>
                <a:spcPct val="110000"/>
              </a:lnSpc>
              <a:spcAft>
                <a:spcPts val="600"/>
              </a:spcAft>
            </a:pPr>
            <a:r>
              <a:rPr lang="es-ES">
                <a:solidFill>
                  <a:schemeClr val="accent4"/>
                </a:solidFill>
              </a:rPr>
              <a:t>Evolución C</a:t>
            </a:r>
          </a:p>
          <a:p>
            <a:pPr lvl="1">
              <a:lnSpc>
                <a:spcPct val="110000"/>
              </a:lnSpc>
              <a:spcAft>
                <a:spcPts val="600"/>
              </a:spcAft>
            </a:pPr>
            <a:r>
              <a:rPr lang="es-ES">
                <a:solidFill>
                  <a:schemeClr val="accent4"/>
                </a:solidFill>
              </a:rPr>
              <a:t>POO Objetos</a:t>
            </a:r>
          </a:p>
          <a:p>
            <a:pPr lvl="1">
              <a:lnSpc>
                <a:spcPct val="110000"/>
              </a:lnSpc>
              <a:spcAft>
                <a:spcPts val="600"/>
              </a:spcAft>
            </a:pPr>
            <a:r>
              <a:rPr lang="es-ES">
                <a:solidFill>
                  <a:schemeClr val="accent4"/>
                </a:solidFill>
              </a:rPr>
              <a:t>Redes</a:t>
            </a:r>
          </a:p>
          <a:p>
            <a:pPr lvl="1">
              <a:lnSpc>
                <a:spcPct val="110000"/>
              </a:lnSpc>
              <a:spcAft>
                <a:spcPts val="600"/>
              </a:spcAft>
            </a:pPr>
            <a:r>
              <a:rPr lang="es-ES">
                <a:solidFill>
                  <a:schemeClr val="accent4"/>
                </a:solidFill>
              </a:rPr>
              <a:t>Máquina virtual</a:t>
            </a:r>
          </a:p>
          <a:p>
            <a:pPr lvl="1">
              <a:lnSpc>
                <a:spcPct val="110000"/>
              </a:lnSpc>
              <a:spcAft>
                <a:spcPts val="600"/>
              </a:spcAft>
            </a:pPr>
            <a:r>
              <a:rPr lang="es-ES">
                <a:solidFill>
                  <a:schemeClr val="accent4"/>
                </a:solidFill>
              </a:rPr>
              <a:t>Interpretado</a:t>
            </a:r>
          </a:p>
          <a:p>
            <a:pPr lvl="1">
              <a:lnSpc>
                <a:spcPct val="110000"/>
              </a:lnSpc>
              <a:spcAft>
                <a:spcPts val="600"/>
              </a:spcAft>
            </a:pPr>
            <a:endParaRPr lang="es-ES" b="1">
              <a:solidFill>
                <a:schemeClr val="accent2"/>
              </a:solidFill>
              <a:latin typeface="VPJLQW+Century Gothic Bold"/>
              <a:cs typeface="VPJLQW+Century Gothic Bold"/>
            </a:endParaRPr>
          </a:p>
          <a:p>
            <a:pPr marL="0" indent="0">
              <a:lnSpc>
                <a:spcPct val="110000"/>
              </a:lnSpc>
              <a:spcAft>
                <a:spcPts val="600"/>
              </a:spcAft>
              <a:buFont typeface="Wingdings 3" charset="2"/>
              <a:buNone/>
            </a:pPr>
            <a:endParaRPr lang="es-ES" b="1">
              <a:solidFill>
                <a:schemeClr val="accent4"/>
              </a:solidFill>
            </a:endParaRPr>
          </a:p>
          <a:p>
            <a:pPr marL="0" indent="0">
              <a:lnSpc>
                <a:spcPct val="110000"/>
              </a:lnSpc>
              <a:spcAft>
                <a:spcPts val="600"/>
              </a:spcAft>
              <a:buFont typeface="Wingdings 3" charset="2"/>
              <a:buNone/>
            </a:pPr>
            <a:endParaRPr lang="es-ES">
              <a:solidFill>
                <a:schemeClr val="accent4"/>
              </a:solidFill>
            </a:endParaRPr>
          </a:p>
        </p:txBody>
      </p:sp>
    </p:spTree>
    <p:extLst>
      <p:ext uri="{BB962C8B-B14F-4D97-AF65-F5344CB8AC3E}">
        <p14:creationId xmlns:p14="http://schemas.microsoft.com/office/powerpoint/2010/main" val="1117988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Contenidos</a:t>
            </a:r>
          </a:p>
        </p:txBody>
      </p:sp>
      <p:sp>
        <p:nvSpPr>
          <p:cNvPr id="3" name="Marcador de contenido 2">
            <a:extLst>
              <a:ext uri="{FF2B5EF4-FFF2-40B4-BE49-F238E27FC236}">
                <a16:creationId xmlns:a16="http://schemas.microsoft.com/office/drawing/2014/main" id="{113C3201-71AD-F7D7-1242-C62171B3F126}"/>
              </a:ext>
            </a:extLst>
          </p:cNvPr>
          <p:cNvSpPr txBox="1">
            <a:spLocks/>
          </p:cNvSpPr>
          <p:nvPr/>
        </p:nvSpPr>
        <p:spPr>
          <a:xfrm>
            <a:off x="292407" y="920163"/>
            <a:ext cx="8175815" cy="4840469"/>
          </a:xfrm>
          <a:prstGeom prst="rect">
            <a:avLst/>
          </a:prstGeom>
        </p:spPr>
        <p:txBody>
          <a:bodyPr vert="horz" lIns="91440" tIns="45720" rIns="91440" bIns="45720" numCol="2"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Font typeface="+mj-lt"/>
              <a:buAutoNum type="arabicPeriod"/>
            </a:pPr>
            <a:r>
              <a:rPr lang="es-ES">
                <a:solidFill>
                  <a:schemeClr val="accent4"/>
                </a:solidFill>
              </a:rPr>
              <a:t>Introducción</a:t>
            </a:r>
          </a:p>
          <a:p>
            <a:pPr marL="800100" lvl="1" indent="-342900">
              <a:buFont typeface="+mj-lt"/>
              <a:buAutoNum type="arabicPeriod"/>
            </a:pPr>
            <a:r>
              <a:rPr lang="es-ES">
                <a:solidFill>
                  <a:schemeClr val="accent4"/>
                </a:solidFill>
              </a:rPr>
              <a:t>Qué es un ordenador</a:t>
            </a:r>
          </a:p>
          <a:p>
            <a:pPr marL="800100" lvl="1" indent="-342900">
              <a:buFont typeface="+mj-lt"/>
              <a:buAutoNum type="arabicPeriod"/>
            </a:pPr>
            <a:r>
              <a:rPr lang="es-ES">
                <a:solidFill>
                  <a:schemeClr val="accent4"/>
                </a:solidFill>
              </a:rPr>
              <a:t>Hardware y software</a:t>
            </a:r>
          </a:p>
          <a:p>
            <a:pPr>
              <a:buFont typeface="+mj-lt"/>
              <a:buAutoNum type="arabicPeriod"/>
            </a:pPr>
            <a:r>
              <a:rPr lang="es-ES">
                <a:solidFill>
                  <a:schemeClr val="accent4"/>
                </a:solidFill>
              </a:rPr>
              <a:t>Aplicaciones</a:t>
            </a:r>
          </a:p>
          <a:p>
            <a:pPr marL="800100" lvl="1" indent="-342900">
              <a:buFont typeface="+mj-lt"/>
              <a:buAutoNum type="arabicPeriod"/>
            </a:pPr>
            <a:r>
              <a:rPr lang="es-ES">
                <a:solidFill>
                  <a:schemeClr val="accent4"/>
                </a:solidFill>
              </a:rPr>
              <a:t>Qué son</a:t>
            </a:r>
          </a:p>
          <a:p>
            <a:pPr marL="800100" lvl="1" indent="-342900">
              <a:buFont typeface="+mj-lt"/>
              <a:buAutoNum type="arabicPeriod"/>
            </a:pPr>
            <a:r>
              <a:rPr lang="es-ES">
                <a:solidFill>
                  <a:schemeClr val="accent4"/>
                </a:solidFill>
              </a:rPr>
              <a:t>Definiciones</a:t>
            </a:r>
          </a:p>
          <a:p>
            <a:pPr marL="800100" lvl="1" indent="-342900">
              <a:buFont typeface="+mj-lt"/>
              <a:buAutoNum type="arabicPeriod"/>
            </a:pPr>
            <a:r>
              <a:rPr lang="es-ES">
                <a:solidFill>
                  <a:schemeClr val="accent4"/>
                </a:solidFill>
              </a:rPr>
              <a:t>Estándar y a medida</a:t>
            </a:r>
          </a:p>
          <a:p>
            <a:pPr>
              <a:buFont typeface="+mj-lt"/>
              <a:buAutoNum type="arabicPeriod"/>
            </a:pPr>
            <a:r>
              <a:rPr lang="es-ES">
                <a:solidFill>
                  <a:schemeClr val="accent4"/>
                </a:solidFill>
              </a:rPr>
              <a:t>Lenguajes de programación</a:t>
            </a:r>
          </a:p>
          <a:p>
            <a:pPr marL="800100" lvl="1" indent="-342900">
              <a:buFont typeface="+mj-lt"/>
              <a:buAutoNum type="arabicPeriod"/>
            </a:pPr>
            <a:r>
              <a:rPr lang="es-ES">
                <a:solidFill>
                  <a:schemeClr val="accent4"/>
                </a:solidFill>
              </a:rPr>
              <a:t>Qué son</a:t>
            </a:r>
          </a:p>
          <a:p>
            <a:pPr marL="800100" lvl="1" indent="-342900">
              <a:buFont typeface="+mj-lt"/>
              <a:buAutoNum type="arabicPeriod"/>
            </a:pPr>
            <a:r>
              <a:rPr lang="es-ES">
                <a:solidFill>
                  <a:schemeClr val="accent4"/>
                </a:solidFill>
              </a:rPr>
              <a:t>Tipos </a:t>
            </a:r>
          </a:p>
          <a:p>
            <a:pPr marL="800100" lvl="1" indent="-342900">
              <a:buFont typeface="+mj-lt"/>
              <a:buAutoNum type="arabicPeriod"/>
            </a:pPr>
            <a:r>
              <a:rPr lang="es-ES">
                <a:solidFill>
                  <a:schemeClr val="accent4"/>
                </a:solidFill>
              </a:rPr>
              <a:t>Ejemplos</a:t>
            </a:r>
          </a:p>
          <a:p>
            <a:pPr marL="800100" lvl="1" indent="-342900">
              <a:buFont typeface="+mj-lt"/>
              <a:buAutoNum type="arabicPeriod"/>
            </a:pPr>
            <a:r>
              <a:rPr lang="es-ES">
                <a:solidFill>
                  <a:schemeClr val="accent4"/>
                </a:solidFill>
              </a:rPr>
              <a:t>Paradigmas de programación</a:t>
            </a:r>
          </a:p>
          <a:p>
            <a:pPr>
              <a:buFont typeface="+mj-lt"/>
              <a:buAutoNum type="arabicPeriod"/>
            </a:pPr>
            <a:r>
              <a:rPr lang="es-ES">
                <a:solidFill>
                  <a:schemeClr val="accent4"/>
                </a:solidFill>
              </a:rPr>
              <a:t>Traducción</a:t>
            </a:r>
          </a:p>
          <a:p>
            <a:pPr lvl="1">
              <a:buFont typeface="+mj-lt"/>
              <a:buAutoNum type="arabicPeriod"/>
            </a:pPr>
            <a:r>
              <a:rPr lang="es-ES">
                <a:solidFill>
                  <a:schemeClr val="accent4"/>
                </a:solidFill>
              </a:rPr>
              <a:t>Traductores de código</a:t>
            </a:r>
          </a:p>
          <a:p>
            <a:pPr lvl="1">
              <a:buFont typeface="+mj-lt"/>
              <a:buAutoNum type="arabicPeriod"/>
            </a:pPr>
            <a:r>
              <a:rPr lang="es-ES">
                <a:solidFill>
                  <a:schemeClr val="accent4"/>
                </a:solidFill>
              </a:rPr>
              <a:t>Conceptos</a:t>
            </a:r>
          </a:p>
          <a:p>
            <a:pPr>
              <a:buFont typeface="+mj-lt"/>
              <a:buAutoNum type="arabicPeriod"/>
            </a:pPr>
            <a:r>
              <a:rPr lang="es-ES">
                <a:solidFill>
                  <a:schemeClr val="accent4"/>
                </a:solidFill>
              </a:rPr>
              <a:t>Desarrollo de aplicaciones</a:t>
            </a:r>
          </a:p>
          <a:p>
            <a:pPr lvl="1">
              <a:buFont typeface="+mj-lt"/>
              <a:buAutoNum type="arabicPeriod"/>
            </a:pPr>
            <a:r>
              <a:rPr lang="es-ES">
                <a:solidFill>
                  <a:schemeClr val="accent4"/>
                </a:solidFill>
              </a:rPr>
              <a:t>Fases</a:t>
            </a:r>
          </a:p>
          <a:p>
            <a:pPr lvl="1">
              <a:buFont typeface="+mj-lt"/>
              <a:buAutoNum type="arabicPeriod"/>
            </a:pPr>
            <a:r>
              <a:rPr lang="es-ES">
                <a:solidFill>
                  <a:schemeClr val="accent4"/>
                </a:solidFill>
              </a:rPr>
              <a:t>Documentación</a:t>
            </a:r>
          </a:p>
          <a:p>
            <a:pPr lvl="1">
              <a:buFont typeface="+mj-lt"/>
              <a:buAutoNum type="arabicPeriod"/>
            </a:pPr>
            <a:r>
              <a:rPr lang="es-ES">
                <a:solidFill>
                  <a:schemeClr val="accent4"/>
                </a:solidFill>
              </a:rPr>
              <a:t>Roles</a:t>
            </a:r>
          </a:p>
          <a:p>
            <a:pPr lvl="1">
              <a:buFont typeface="+mj-lt"/>
              <a:buAutoNum type="arabicPeriod"/>
            </a:pPr>
            <a:r>
              <a:rPr lang="es-ES">
                <a:solidFill>
                  <a:schemeClr val="accent4"/>
                </a:solidFill>
              </a:rPr>
              <a:t>Paradigmas clásicos</a:t>
            </a:r>
          </a:p>
          <a:p>
            <a:pPr lvl="1">
              <a:buFont typeface="+mj-lt"/>
              <a:buAutoNum type="arabicPeriod"/>
            </a:pPr>
            <a:r>
              <a:rPr lang="es-ES">
                <a:solidFill>
                  <a:schemeClr val="accent4"/>
                </a:solidFill>
              </a:rPr>
              <a:t>Metodologías ágiles</a:t>
            </a:r>
          </a:p>
          <a:p>
            <a:pPr lvl="1"/>
            <a:endParaRPr lang="es-ES">
              <a:solidFill>
                <a:schemeClr val="accent4"/>
              </a:solidFill>
            </a:endParaRPr>
          </a:p>
        </p:txBody>
      </p:sp>
      <p:sp>
        <p:nvSpPr>
          <p:cNvPr id="4" name="Marcador de número de diapositiva 3">
            <a:extLst>
              <a:ext uri="{FF2B5EF4-FFF2-40B4-BE49-F238E27FC236}">
                <a16:creationId xmlns:a16="http://schemas.microsoft.com/office/drawing/2014/main" id="{93779216-2FB6-9BD4-2CD6-F6CA453B3A20}"/>
              </a:ext>
            </a:extLst>
          </p:cNvPr>
          <p:cNvSpPr>
            <a:spLocks noGrp="1"/>
          </p:cNvSpPr>
          <p:nvPr>
            <p:ph type="sldNum" sz="quarter" idx="12"/>
          </p:nvPr>
        </p:nvSpPr>
        <p:spPr/>
        <p:txBody>
          <a:bodyPr/>
          <a:lstStyle/>
          <a:p>
            <a:fld id="{19D16AAE-F5C4-493B-86B4-8EB6ACFC47F5}" type="slidenum">
              <a:rPr lang="es-ES" smtClean="0"/>
              <a:t>2</a:t>
            </a:fld>
            <a:endParaRPr lang="es-ES"/>
          </a:p>
        </p:txBody>
      </p:sp>
    </p:spTree>
    <p:extLst>
      <p:ext uri="{BB962C8B-B14F-4D97-AF65-F5344CB8AC3E}">
        <p14:creationId xmlns:p14="http://schemas.microsoft.com/office/powerpoint/2010/main" val="2110060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7127419-6423-3A49-2E1C-94F0E1BA4544}"/>
              </a:ext>
            </a:extLst>
          </p:cNvPr>
          <p:cNvSpPr>
            <a:spLocks noGrp="1"/>
          </p:cNvSpPr>
          <p:nvPr>
            <p:ph type="sldNum" sz="quarter" idx="12"/>
          </p:nvPr>
        </p:nvSpPr>
        <p:spPr/>
        <p:txBody>
          <a:bodyPr/>
          <a:lstStyle/>
          <a:p>
            <a:fld id="{19D16AAE-F5C4-493B-86B4-8EB6ACFC47F5}" type="slidenum">
              <a:rPr lang="es-ES" smtClean="0"/>
              <a:t>20</a:t>
            </a:fld>
            <a:endParaRPr lang="es-ES"/>
          </a:p>
        </p:txBody>
      </p:sp>
      <p:sp>
        <p:nvSpPr>
          <p:cNvPr id="7" name="Marcador de contenido 6">
            <a:extLst>
              <a:ext uri="{FF2B5EF4-FFF2-40B4-BE49-F238E27FC236}">
                <a16:creationId xmlns:a16="http://schemas.microsoft.com/office/drawing/2014/main" id="{EA9CE3BF-F8BF-FB9B-38BF-F012E765C0B0}"/>
              </a:ext>
            </a:extLst>
          </p:cNvPr>
          <p:cNvSpPr>
            <a:spLocks noGrp="1"/>
          </p:cNvSpPr>
          <p:nvPr>
            <p:ph sz="quarter" idx="13"/>
          </p:nvPr>
        </p:nvSpPr>
        <p:spPr/>
        <p:txBody>
          <a:bodyPr/>
          <a:lstStyle/>
          <a:p>
            <a:r>
              <a:rPr lang="es-ES"/>
              <a:t>PYTHON</a:t>
            </a:r>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3. Lenguajes de programación</a:t>
            </a:r>
          </a:p>
        </p:txBody>
      </p:sp>
      <p:sp>
        <p:nvSpPr>
          <p:cNvPr id="6" name="Marcador de contenido 5">
            <a:extLst>
              <a:ext uri="{FF2B5EF4-FFF2-40B4-BE49-F238E27FC236}">
                <a16:creationId xmlns:a16="http://schemas.microsoft.com/office/drawing/2014/main" id="{40DD2CD9-F298-7D86-B144-0DBC803146E3}"/>
              </a:ext>
            </a:extLst>
          </p:cNvPr>
          <p:cNvSpPr>
            <a:spLocks noGrp="1"/>
          </p:cNvSpPr>
          <p:nvPr>
            <p:ph idx="1"/>
          </p:nvPr>
        </p:nvSpPr>
        <p:spPr/>
        <p:txBody>
          <a:bodyPr/>
          <a:lstStyle/>
          <a:p>
            <a:r>
              <a:rPr lang="es-ES"/>
              <a:t>3.4 EJEMPLOS</a:t>
            </a:r>
          </a:p>
        </p:txBody>
      </p:sp>
      <p:pic>
        <p:nvPicPr>
          <p:cNvPr id="5" name="Imagen 4">
            <a:extLst>
              <a:ext uri="{FF2B5EF4-FFF2-40B4-BE49-F238E27FC236}">
                <a16:creationId xmlns:a16="http://schemas.microsoft.com/office/drawing/2014/main" id="{0A497B37-B975-7A8B-CFD8-715159382DC6}"/>
              </a:ext>
            </a:extLst>
          </p:cNvPr>
          <p:cNvPicPr>
            <a:picLocks noChangeAspect="1"/>
          </p:cNvPicPr>
          <p:nvPr/>
        </p:nvPicPr>
        <p:blipFill>
          <a:blip r:embed="rId2"/>
          <a:stretch>
            <a:fillRect/>
          </a:stretch>
        </p:blipFill>
        <p:spPr>
          <a:xfrm>
            <a:off x="2486269" y="1301850"/>
            <a:ext cx="6191568" cy="5296172"/>
          </a:xfrm>
          <a:prstGeom prst="rect">
            <a:avLst/>
          </a:prstGeom>
        </p:spPr>
      </p:pic>
      <p:sp>
        <p:nvSpPr>
          <p:cNvPr id="9" name="Marcador de contenido 2">
            <a:extLst>
              <a:ext uri="{FF2B5EF4-FFF2-40B4-BE49-F238E27FC236}">
                <a16:creationId xmlns:a16="http://schemas.microsoft.com/office/drawing/2014/main" id="{73309C54-B58D-968B-789E-F70207DD624B}"/>
              </a:ext>
            </a:extLst>
          </p:cNvPr>
          <p:cNvSpPr txBox="1">
            <a:spLocks/>
          </p:cNvSpPr>
          <p:nvPr/>
        </p:nvSpPr>
        <p:spPr>
          <a:xfrm>
            <a:off x="322727" y="1308845"/>
            <a:ext cx="7736543" cy="5289177"/>
          </a:xfrm>
          <a:prstGeom prst="rect">
            <a:avLst/>
          </a:prstGeom>
        </p:spPr>
        <p:txBody>
          <a:bodyPr vert="horz" lIns="91440" tIns="45720" rIns="91440" bIns="45720" numCol="1"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1">
              <a:lnSpc>
                <a:spcPct val="110000"/>
              </a:lnSpc>
              <a:spcAft>
                <a:spcPts val="600"/>
              </a:spcAft>
            </a:pPr>
            <a:r>
              <a:rPr lang="es-ES">
                <a:solidFill>
                  <a:schemeClr val="accent4"/>
                </a:solidFill>
              </a:rPr>
              <a:t>Portable</a:t>
            </a:r>
          </a:p>
          <a:p>
            <a:pPr lvl="1">
              <a:lnSpc>
                <a:spcPct val="110000"/>
              </a:lnSpc>
              <a:spcAft>
                <a:spcPts val="600"/>
              </a:spcAft>
            </a:pPr>
            <a:r>
              <a:rPr lang="es-ES">
                <a:solidFill>
                  <a:schemeClr val="accent4"/>
                </a:solidFill>
              </a:rPr>
              <a:t>Interpretado</a:t>
            </a:r>
          </a:p>
          <a:p>
            <a:pPr lvl="1">
              <a:lnSpc>
                <a:spcPct val="110000"/>
              </a:lnSpc>
              <a:spcAft>
                <a:spcPts val="600"/>
              </a:spcAft>
            </a:pPr>
            <a:r>
              <a:rPr lang="es-ES">
                <a:solidFill>
                  <a:schemeClr val="accent4"/>
                </a:solidFill>
              </a:rPr>
              <a:t>POO</a:t>
            </a:r>
          </a:p>
          <a:p>
            <a:pPr lvl="1">
              <a:lnSpc>
                <a:spcPct val="110000"/>
              </a:lnSpc>
              <a:spcAft>
                <a:spcPts val="600"/>
              </a:spcAft>
            </a:pPr>
            <a:r>
              <a:rPr lang="es-ES">
                <a:solidFill>
                  <a:schemeClr val="accent4"/>
                </a:solidFill>
              </a:rPr>
              <a:t>Amigable</a:t>
            </a:r>
          </a:p>
          <a:p>
            <a:pPr lvl="1">
              <a:lnSpc>
                <a:spcPct val="110000"/>
              </a:lnSpc>
              <a:spcAft>
                <a:spcPts val="600"/>
              </a:spcAft>
            </a:pPr>
            <a:endParaRPr lang="es-ES" b="1">
              <a:solidFill>
                <a:schemeClr val="accent2"/>
              </a:solidFill>
              <a:latin typeface="VPJLQW+Century Gothic Bold"/>
              <a:cs typeface="VPJLQW+Century Gothic Bold"/>
            </a:endParaRPr>
          </a:p>
          <a:p>
            <a:pPr marL="0" indent="0">
              <a:lnSpc>
                <a:spcPct val="110000"/>
              </a:lnSpc>
              <a:spcAft>
                <a:spcPts val="600"/>
              </a:spcAft>
              <a:buFont typeface="Wingdings 3" charset="2"/>
              <a:buNone/>
            </a:pPr>
            <a:endParaRPr lang="es-ES" b="1">
              <a:solidFill>
                <a:schemeClr val="accent4"/>
              </a:solidFill>
            </a:endParaRPr>
          </a:p>
          <a:p>
            <a:pPr marL="0" indent="0">
              <a:lnSpc>
                <a:spcPct val="110000"/>
              </a:lnSpc>
              <a:spcAft>
                <a:spcPts val="600"/>
              </a:spcAft>
              <a:buFont typeface="Wingdings 3" charset="2"/>
              <a:buNone/>
            </a:pPr>
            <a:endParaRPr lang="es-ES">
              <a:solidFill>
                <a:schemeClr val="accent4"/>
              </a:solidFill>
            </a:endParaRPr>
          </a:p>
        </p:txBody>
      </p:sp>
    </p:spTree>
    <p:extLst>
      <p:ext uri="{BB962C8B-B14F-4D97-AF65-F5344CB8AC3E}">
        <p14:creationId xmlns:p14="http://schemas.microsoft.com/office/powerpoint/2010/main" val="15657244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ECC0C202-E638-3A77-0F3C-75D9837F64D6}"/>
              </a:ext>
            </a:extLst>
          </p:cNvPr>
          <p:cNvSpPr>
            <a:spLocks noGrp="1"/>
          </p:cNvSpPr>
          <p:nvPr>
            <p:ph type="sldNum" sz="quarter" idx="12"/>
          </p:nvPr>
        </p:nvSpPr>
        <p:spPr/>
        <p:txBody>
          <a:bodyPr/>
          <a:lstStyle/>
          <a:p>
            <a:fld id="{19D16AAE-F5C4-493B-86B4-8EB6ACFC47F5}" type="slidenum">
              <a:rPr lang="es-ES" smtClean="0"/>
              <a:t>21</a:t>
            </a:fld>
            <a:endParaRPr lang="es-ES"/>
          </a:p>
        </p:txBody>
      </p:sp>
      <p:sp>
        <p:nvSpPr>
          <p:cNvPr id="3" name="Marcador de texto 2">
            <a:extLst>
              <a:ext uri="{FF2B5EF4-FFF2-40B4-BE49-F238E27FC236}">
                <a16:creationId xmlns:a16="http://schemas.microsoft.com/office/drawing/2014/main" id="{86543EB8-94DE-3486-D977-A16C1E0FFE32}"/>
              </a:ext>
            </a:extLst>
          </p:cNvPr>
          <p:cNvSpPr>
            <a:spLocks noGrp="1"/>
          </p:cNvSpPr>
          <p:nvPr>
            <p:ph type="body" sz="quarter" idx="14"/>
          </p:nvPr>
        </p:nvSpPr>
        <p:spPr/>
        <p:txBody>
          <a:bodyPr/>
          <a:lstStyle/>
          <a:p>
            <a:r>
              <a:rPr lang="es-ES"/>
              <a:t>Probar varios lenguajes de programación en Linux</a:t>
            </a:r>
          </a:p>
          <a:p>
            <a:pPr lvl="1"/>
            <a:r>
              <a:rPr lang="es-ES"/>
              <a:t>Monta tu máquina virtual Linux</a:t>
            </a:r>
          </a:p>
          <a:p>
            <a:pPr lvl="1"/>
            <a:r>
              <a:rPr lang="es-ES"/>
              <a:t>Lanza la terminal</a:t>
            </a:r>
          </a:p>
          <a:p>
            <a:pPr lvl="1"/>
            <a:r>
              <a:rPr lang="es-ES"/>
              <a:t>Sigue las instrucciones</a:t>
            </a:r>
          </a:p>
        </p:txBody>
      </p:sp>
      <p:sp>
        <p:nvSpPr>
          <p:cNvPr id="4" name="Título 3">
            <a:extLst>
              <a:ext uri="{FF2B5EF4-FFF2-40B4-BE49-F238E27FC236}">
                <a16:creationId xmlns:a16="http://schemas.microsoft.com/office/drawing/2014/main" id="{F52B0FC2-4AD9-4096-0ED7-B78D6EAD2674}"/>
              </a:ext>
            </a:extLst>
          </p:cNvPr>
          <p:cNvSpPr>
            <a:spLocks noGrp="1"/>
          </p:cNvSpPr>
          <p:nvPr>
            <p:ph type="title"/>
          </p:nvPr>
        </p:nvSpPr>
        <p:spPr/>
        <p:txBody>
          <a:bodyPr/>
          <a:lstStyle/>
          <a:p>
            <a:r>
              <a:rPr lang="es-ES"/>
              <a:t>TAREA 02</a:t>
            </a:r>
          </a:p>
        </p:txBody>
      </p:sp>
    </p:spTree>
    <p:extLst>
      <p:ext uri="{BB962C8B-B14F-4D97-AF65-F5344CB8AC3E}">
        <p14:creationId xmlns:p14="http://schemas.microsoft.com/office/powerpoint/2010/main" val="8891819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4805C0F1-1706-3938-B15D-9BDC3FBDED37}"/>
              </a:ext>
            </a:extLst>
          </p:cNvPr>
          <p:cNvPicPr>
            <a:picLocks noChangeAspect="1"/>
          </p:cNvPicPr>
          <p:nvPr/>
        </p:nvPicPr>
        <p:blipFill>
          <a:blip r:embed="rId3"/>
          <a:stretch>
            <a:fillRect/>
          </a:stretch>
        </p:blipFill>
        <p:spPr>
          <a:xfrm>
            <a:off x="1430527" y="3958273"/>
            <a:ext cx="5271390" cy="1630755"/>
          </a:xfrm>
          <a:prstGeom prst="rect">
            <a:avLst/>
          </a:prstGeom>
        </p:spPr>
      </p:pic>
      <p:sp>
        <p:nvSpPr>
          <p:cNvPr id="4" name="Marcador de número de diapositiva 3">
            <a:extLst>
              <a:ext uri="{FF2B5EF4-FFF2-40B4-BE49-F238E27FC236}">
                <a16:creationId xmlns:a16="http://schemas.microsoft.com/office/drawing/2014/main" id="{900563AD-24EB-7B25-6943-6470F182B44F}"/>
              </a:ext>
            </a:extLst>
          </p:cNvPr>
          <p:cNvSpPr>
            <a:spLocks noGrp="1"/>
          </p:cNvSpPr>
          <p:nvPr>
            <p:ph type="sldNum" sz="quarter" idx="12"/>
          </p:nvPr>
        </p:nvSpPr>
        <p:spPr/>
        <p:txBody>
          <a:bodyPr/>
          <a:lstStyle/>
          <a:p>
            <a:fld id="{19D16AAE-F5C4-493B-86B4-8EB6ACFC47F5}" type="slidenum">
              <a:rPr lang="es-ES" smtClean="0"/>
              <a:t>22</a:t>
            </a:fld>
            <a:endParaRPr lang="es-ES"/>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4. Traducción de código</a:t>
            </a:r>
          </a:p>
        </p:txBody>
      </p:sp>
      <p:sp>
        <p:nvSpPr>
          <p:cNvPr id="7" name="Marcador de contenido 6">
            <a:extLst>
              <a:ext uri="{FF2B5EF4-FFF2-40B4-BE49-F238E27FC236}">
                <a16:creationId xmlns:a16="http://schemas.microsoft.com/office/drawing/2014/main" id="{593A9FEE-8409-2B3C-F849-41BA358C3FD5}"/>
              </a:ext>
            </a:extLst>
          </p:cNvPr>
          <p:cNvSpPr>
            <a:spLocks noGrp="1"/>
          </p:cNvSpPr>
          <p:nvPr>
            <p:ph idx="1"/>
          </p:nvPr>
        </p:nvSpPr>
        <p:spPr/>
        <p:txBody>
          <a:bodyPr/>
          <a:lstStyle/>
          <a:p>
            <a:endParaRPr lang="es-ES"/>
          </a:p>
        </p:txBody>
      </p:sp>
      <p:sp>
        <p:nvSpPr>
          <p:cNvPr id="9" name="Marcador de contenido 2">
            <a:extLst>
              <a:ext uri="{FF2B5EF4-FFF2-40B4-BE49-F238E27FC236}">
                <a16:creationId xmlns:a16="http://schemas.microsoft.com/office/drawing/2014/main" id="{73309C54-B58D-968B-789E-F70207DD624B}"/>
              </a:ext>
            </a:extLst>
          </p:cNvPr>
          <p:cNvSpPr txBox="1">
            <a:spLocks/>
          </p:cNvSpPr>
          <p:nvPr/>
        </p:nvSpPr>
        <p:spPr>
          <a:xfrm>
            <a:off x="197485" y="867223"/>
            <a:ext cx="7737475" cy="5289550"/>
          </a:xfrm>
          <a:prstGeom prst="rect">
            <a:avLst/>
          </a:prstGeom>
        </p:spPr>
        <p:txBody>
          <a:bodyPr vert="horz" lIns="91440" tIns="45720" rIns="91440" bIns="45720" numCol="1"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110000"/>
              </a:lnSpc>
              <a:spcAft>
                <a:spcPts val="600"/>
              </a:spcAft>
            </a:pPr>
            <a:r>
              <a:rPr lang="es-ES" sz="1400" b="1">
                <a:solidFill>
                  <a:schemeClr val="tx2"/>
                </a:solidFill>
              </a:rPr>
              <a:t>Pasan de alto nivel a ensamblador o máquina</a:t>
            </a:r>
          </a:p>
          <a:p>
            <a:pPr>
              <a:lnSpc>
                <a:spcPct val="110000"/>
              </a:lnSpc>
              <a:spcAft>
                <a:spcPts val="600"/>
              </a:spcAft>
            </a:pPr>
            <a:r>
              <a:rPr lang="es-ES" sz="1400" b="1">
                <a:solidFill>
                  <a:schemeClr val="tx2"/>
                </a:solidFill>
              </a:rPr>
              <a:t>LENGUAJES COMPILADOS, INTERPRETADOS Y VIRTUALES</a:t>
            </a:r>
          </a:p>
          <a:p>
            <a:pPr marL="0" indent="0">
              <a:lnSpc>
                <a:spcPct val="110000"/>
              </a:lnSpc>
              <a:spcAft>
                <a:spcPts val="600"/>
              </a:spcAft>
              <a:buFont typeface="Wingdings 3" charset="2"/>
              <a:buNone/>
            </a:pPr>
            <a:r>
              <a:rPr lang="es-ES" b="1">
                <a:solidFill>
                  <a:schemeClr val="accent4"/>
                </a:solidFill>
              </a:rPr>
              <a:t>4.1 Lenguajes compilados</a:t>
            </a:r>
            <a:endParaRPr lang="es-ES" b="1">
              <a:solidFill>
                <a:schemeClr val="accent4"/>
              </a:solidFill>
              <a:highlight>
                <a:srgbClr val="FFFF00"/>
              </a:highlight>
            </a:endParaRPr>
          </a:p>
          <a:p>
            <a:pPr lvl="1">
              <a:lnSpc>
                <a:spcPct val="110000"/>
              </a:lnSpc>
              <a:spcAft>
                <a:spcPts val="600"/>
              </a:spcAft>
            </a:pPr>
            <a:r>
              <a:rPr lang="es-ES" b="1">
                <a:solidFill>
                  <a:schemeClr val="accent4"/>
                </a:solidFill>
              </a:rPr>
              <a:t>El código fuente se traduce previamente a ejecutable:</a:t>
            </a:r>
          </a:p>
          <a:p>
            <a:pPr lvl="2">
              <a:lnSpc>
                <a:spcPct val="110000"/>
              </a:lnSpc>
              <a:spcAft>
                <a:spcPts val="600"/>
              </a:spcAft>
            </a:pPr>
            <a:r>
              <a:rPr lang="es-ES" sz="1000" b="1">
                <a:solidFill>
                  <a:schemeClr val="tx2"/>
                </a:solidFill>
              </a:rPr>
              <a:t>Preprocesado, Ensamblado, Enlazado</a:t>
            </a:r>
            <a:endParaRPr lang="es-ES" b="1">
              <a:solidFill>
                <a:schemeClr val="tx2"/>
              </a:solidFill>
            </a:endParaRPr>
          </a:p>
          <a:p>
            <a:pPr lvl="1">
              <a:lnSpc>
                <a:spcPct val="110000"/>
              </a:lnSpc>
              <a:spcAft>
                <a:spcPts val="600"/>
              </a:spcAft>
            </a:pPr>
            <a:r>
              <a:rPr lang="es-ES" b="1">
                <a:solidFill>
                  <a:schemeClr val="accent4"/>
                </a:solidFill>
              </a:rPr>
              <a:t>Ejecución rápida del ejecutable generado</a:t>
            </a:r>
          </a:p>
        </p:txBody>
      </p:sp>
    </p:spTree>
    <p:extLst>
      <p:ext uri="{BB962C8B-B14F-4D97-AF65-F5344CB8AC3E}">
        <p14:creationId xmlns:p14="http://schemas.microsoft.com/office/powerpoint/2010/main" val="3350392576"/>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B3999D5-2D87-45E3-4951-D3B730CFB81E}"/>
              </a:ext>
            </a:extLst>
          </p:cNvPr>
          <p:cNvSpPr>
            <a:spLocks noGrp="1"/>
          </p:cNvSpPr>
          <p:nvPr>
            <p:ph type="sldNum" sz="quarter" idx="12"/>
          </p:nvPr>
        </p:nvSpPr>
        <p:spPr/>
        <p:txBody>
          <a:bodyPr/>
          <a:lstStyle/>
          <a:p>
            <a:fld id="{19D16AAE-F5C4-493B-86B4-8EB6ACFC47F5}" type="slidenum">
              <a:rPr lang="es-ES" smtClean="0"/>
              <a:t>23</a:t>
            </a:fld>
            <a:endParaRPr lang="es-ES"/>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4. Traducción de código</a:t>
            </a:r>
          </a:p>
        </p:txBody>
      </p:sp>
      <p:sp>
        <p:nvSpPr>
          <p:cNvPr id="5" name="Marcador de contenido 4">
            <a:extLst>
              <a:ext uri="{FF2B5EF4-FFF2-40B4-BE49-F238E27FC236}">
                <a16:creationId xmlns:a16="http://schemas.microsoft.com/office/drawing/2014/main" id="{5DD49F7C-C0BC-6B23-AA06-2192C580BB13}"/>
              </a:ext>
            </a:extLst>
          </p:cNvPr>
          <p:cNvSpPr>
            <a:spLocks noGrp="1"/>
          </p:cNvSpPr>
          <p:nvPr>
            <p:ph idx="1"/>
          </p:nvPr>
        </p:nvSpPr>
        <p:spPr/>
        <p:txBody>
          <a:bodyPr/>
          <a:lstStyle/>
          <a:p>
            <a:r>
              <a:rPr lang="es-ES" b="1">
                <a:solidFill>
                  <a:schemeClr val="accent4"/>
                </a:solidFill>
              </a:rPr>
              <a:t>4.1 Traductores de código: PROCESO DE COMPILACIÓN</a:t>
            </a:r>
          </a:p>
          <a:p>
            <a:endParaRPr lang="es-ES"/>
          </a:p>
        </p:txBody>
      </p:sp>
      <p:sp>
        <p:nvSpPr>
          <p:cNvPr id="7" name="Marcador de contenido 2">
            <a:extLst>
              <a:ext uri="{FF2B5EF4-FFF2-40B4-BE49-F238E27FC236}">
                <a16:creationId xmlns:a16="http://schemas.microsoft.com/office/drawing/2014/main" id="{73309C54-B58D-968B-789E-F70207DD624B}"/>
              </a:ext>
            </a:extLst>
          </p:cNvPr>
          <p:cNvSpPr txBox="1">
            <a:spLocks/>
          </p:cNvSpPr>
          <p:nvPr/>
        </p:nvSpPr>
        <p:spPr>
          <a:xfrm>
            <a:off x="370228" y="1017494"/>
            <a:ext cx="7736543" cy="5840506"/>
          </a:xfrm>
          <a:prstGeom prst="rect">
            <a:avLst/>
          </a:prstGeom>
        </p:spPr>
        <p:txBody>
          <a:bodyPr vert="horz" lIns="91440" tIns="45720" rIns="91440" bIns="45720" numCol="1"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just"/>
            <a:r>
              <a:rPr lang="es-ES" dirty="0">
                <a:solidFill>
                  <a:srgbClr val="111111"/>
                </a:solidFill>
                <a:latin typeface="-apple-system"/>
              </a:rPr>
              <a:t>El proceso de compilación de un programa consta de varias fases: preprocesado, compilación, ensamblado y enlazado. </a:t>
            </a:r>
          </a:p>
          <a:p>
            <a:pPr algn="just">
              <a:buFont typeface="+mj-lt"/>
              <a:buAutoNum type="arabicPeriod"/>
            </a:pPr>
            <a:r>
              <a:rPr lang="es-ES" b="1" dirty="0">
                <a:solidFill>
                  <a:srgbClr val="111111"/>
                </a:solidFill>
                <a:latin typeface="-apple-system"/>
              </a:rPr>
              <a:t>Preprocesado</a:t>
            </a:r>
            <a:r>
              <a:rPr lang="es-ES" dirty="0">
                <a:solidFill>
                  <a:srgbClr val="111111"/>
                </a:solidFill>
                <a:latin typeface="-apple-system"/>
              </a:rPr>
              <a:t>: En esta fase, el preprocesador (una parte del compilador) toma el código fuente en bruto y lo prepara para la siguiente fase. </a:t>
            </a:r>
            <a:r>
              <a:rPr lang="es-ES" i="1" dirty="0">
                <a:solidFill>
                  <a:srgbClr val="111111"/>
                </a:solidFill>
                <a:latin typeface="-apple-system"/>
              </a:rPr>
              <a:t>Busca errores de escritura</a:t>
            </a:r>
            <a:r>
              <a:rPr lang="es-ES" dirty="0">
                <a:solidFill>
                  <a:srgbClr val="111111"/>
                </a:solidFill>
                <a:latin typeface="-apple-system"/>
              </a:rPr>
              <a:t>. Eliminación de los comentarios. Inclusión de las cabeceras de las librerías.</a:t>
            </a:r>
          </a:p>
          <a:p>
            <a:pPr algn="just">
              <a:buFont typeface="+mj-lt"/>
              <a:buAutoNum type="arabicPeriod"/>
            </a:pPr>
            <a:r>
              <a:rPr lang="es-ES" b="1" dirty="0">
                <a:solidFill>
                  <a:srgbClr val="111111"/>
                </a:solidFill>
                <a:latin typeface="-apple-system"/>
              </a:rPr>
              <a:t>Compilación</a:t>
            </a:r>
            <a:r>
              <a:rPr lang="es-ES" dirty="0">
                <a:solidFill>
                  <a:srgbClr val="111111"/>
                </a:solidFill>
                <a:latin typeface="-apple-system"/>
              </a:rPr>
              <a:t>: En esta fase, el compilador toma el código fuente preprocesado y lo traduce a un lenguaje intermedio, como el código de ensamblador. El resultado es un archivo de código objeto. Es adaptado </a:t>
            </a:r>
            <a:r>
              <a:rPr lang="es-ES">
                <a:solidFill>
                  <a:srgbClr val="111111"/>
                </a:solidFill>
                <a:latin typeface="-apple-system"/>
              </a:rPr>
              <a:t>(dependiente) </a:t>
            </a:r>
            <a:r>
              <a:rPr lang="es-ES" dirty="0">
                <a:solidFill>
                  <a:srgbClr val="111111"/>
                </a:solidFill>
                <a:latin typeface="-apple-system"/>
              </a:rPr>
              <a:t>al SO y al HW.</a:t>
            </a:r>
          </a:p>
          <a:p>
            <a:pPr algn="just">
              <a:buFont typeface="+mj-lt"/>
              <a:buAutoNum type="arabicPeriod"/>
            </a:pPr>
            <a:r>
              <a:rPr lang="es-ES" b="1" dirty="0">
                <a:solidFill>
                  <a:srgbClr val="111111"/>
                </a:solidFill>
                <a:latin typeface="-apple-system"/>
              </a:rPr>
              <a:t>Ensamblado</a:t>
            </a:r>
            <a:r>
              <a:rPr lang="es-ES" dirty="0">
                <a:solidFill>
                  <a:srgbClr val="111111"/>
                </a:solidFill>
                <a:latin typeface="-apple-system"/>
              </a:rPr>
              <a:t>: El ensamblador toma el código objeto y lo traduce a código máquina, dependiente del HW, que puede ser ejecutado directamente por la CPU del ordenador.</a:t>
            </a:r>
          </a:p>
          <a:p>
            <a:pPr algn="just">
              <a:buFont typeface="+mj-lt"/>
              <a:buAutoNum type="arabicPeriod"/>
            </a:pPr>
            <a:r>
              <a:rPr lang="es-ES" b="1">
                <a:solidFill>
                  <a:srgbClr val="111111"/>
                </a:solidFill>
                <a:latin typeface="-apple-system"/>
              </a:rPr>
              <a:t>Enlazado</a:t>
            </a:r>
            <a:r>
              <a:rPr lang="es-ES">
                <a:solidFill>
                  <a:srgbClr val="111111"/>
                </a:solidFill>
                <a:latin typeface="-apple-system"/>
              </a:rPr>
              <a:t>: Finalmente, el enlazador toma uno o más archivos de código máquina y los combina en un solo archivo ejecutable. Durante este proceso, se resuelven todas las referencias a funciones y variables que están definidas en otros archivos de código objeto. Aquí se incluye el contenido de las </a:t>
            </a:r>
            <a:r>
              <a:rPr lang="es-ES">
                <a:solidFill>
                  <a:srgbClr val="111111"/>
                </a:solidFill>
                <a:latin typeface="-apple-system"/>
                <a:hlinkClick r:id="rId3"/>
              </a:rPr>
              <a:t>librerías</a:t>
            </a:r>
            <a:r>
              <a:rPr lang="es-ES">
                <a:solidFill>
                  <a:srgbClr val="111111"/>
                </a:solidFill>
                <a:latin typeface="-apple-system"/>
              </a:rPr>
              <a:t>.</a:t>
            </a:r>
          </a:p>
          <a:p>
            <a:pPr algn="just">
              <a:buFont typeface="+mj-lt"/>
              <a:buAutoNum type="arabicPeriod"/>
            </a:pPr>
            <a:endParaRPr lang="es-ES" dirty="0">
              <a:solidFill>
                <a:srgbClr val="111111"/>
              </a:solidFill>
              <a:latin typeface="-apple-system"/>
            </a:endParaRPr>
          </a:p>
        </p:txBody>
      </p:sp>
    </p:spTree>
    <p:extLst>
      <p:ext uri="{BB962C8B-B14F-4D97-AF65-F5344CB8AC3E}">
        <p14:creationId xmlns:p14="http://schemas.microsoft.com/office/powerpoint/2010/main" val="846559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BF243163-BE52-8BCE-8E46-53CEB983CC3F}"/>
              </a:ext>
            </a:extLst>
          </p:cNvPr>
          <p:cNvSpPr>
            <a:spLocks noGrp="1"/>
          </p:cNvSpPr>
          <p:nvPr>
            <p:ph type="sldNum" sz="quarter" idx="12"/>
          </p:nvPr>
        </p:nvSpPr>
        <p:spPr/>
        <p:txBody>
          <a:bodyPr/>
          <a:lstStyle/>
          <a:p>
            <a:fld id="{19D16AAE-F5C4-493B-86B4-8EB6ACFC47F5}" type="slidenum">
              <a:rPr lang="es-ES" smtClean="0"/>
              <a:t>24</a:t>
            </a:fld>
            <a:endParaRPr lang="es-ES"/>
          </a:p>
        </p:txBody>
      </p:sp>
      <p:sp>
        <p:nvSpPr>
          <p:cNvPr id="5" name="Marcador de texto 4">
            <a:extLst>
              <a:ext uri="{FF2B5EF4-FFF2-40B4-BE49-F238E27FC236}">
                <a16:creationId xmlns:a16="http://schemas.microsoft.com/office/drawing/2014/main" id="{5CE2AFC8-D4E5-1013-833E-C6AD25DB84EE}"/>
              </a:ext>
            </a:extLst>
          </p:cNvPr>
          <p:cNvSpPr>
            <a:spLocks noGrp="1"/>
          </p:cNvSpPr>
          <p:nvPr>
            <p:ph type="body" sz="quarter" idx="14"/>
          </p:nvPr>
        </p:nvSpPr>
        <p:spPr/>
        <p:txBody>
          <a:bodyPr/>
          <a:lstStyle/>
          <a:p>
            <a:endParaRPr lang="es-ES"/>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4. Traducción de código</a:t>
            </a:r>
          </a:p>
        </p:txBody>
      </p:sp>
      <p:graphicFrame>
        <p:nvGraphicFramePr>
          <p:cNvPr id="4" name="Diagrama 3">
            <a:extLst>
              <a:ext uri="{FF2B5EF4-FFF2-40B4-BE49-F238E27FC236}">
                <a16:creationId xmlns:a16="http://schemas.microsoft.com/office/drawing/2014/main" id="{3A7DDA4A-86E3-AE7A-B389-9E3446305B45}"/>
              </a:ext>
            </a:extLst>
          </p:cNvPr>
          <p:cNvGraphicFramePr/>
          <p:nvPr>
            <p:extLst>
              <p:ext uri="{D42A27DB-BD31-4B8C-83A1-F6EECF244321}">
                <p14:modId xmlns:p14="http://schemas.microsoft.com/office/powerpoint/2010/main" val="1027438246"/>
              </p:ext>
            </p:extLst>
          </p:nvPr>
        </p:nvGraphicFramePr>
        <p:xfrm>
          <a:off x="253590" y="762000"/>
          <a:ext cx="8214632"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a 6">
            <a:extLst>
              <a:ext uri="{FF2B5EF4-FFF2-40B4-BE49-F238E27FC236}">
                <a16:creationId xmlns:a16="http://schemas.microsoft.com/office/drawing/2014/main" id="{F125FB54-26EE-7B4C-FD6A-2D653E6CC887}"/>
              </a:ext>
            </a:extLst>
          </p:cNvPr>
          <p:cNvGraphicFramePr/>
          <p:nvPr>
            <p:extLst>
              <p:ext uri="{D42A27DB-BD31-4B8C-83A1-F6EECF244321}">
                <p14:modId xmlns:p14="http://schemas.microsoft.com/office/powerpoint/2010/main" val="2666672494"/>
              </p:ext>
            </p:extLst>
          </p:nvPr>
        </p:nvGraphicFramePr>
        <p:xfrm>
          <a:off x="415635" y="2917198"/>
          <a:ext cx="4682837" cy="394080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41292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0C089D7-8B23-710A-8D6E-B2550B43A066}"/>
              </a:ext>
            </a:extLst>
          </p:cNvPr>
          <p:cNvSpPr>
            <a:spLocks noGrp="1"/>
          </p:cNvSpPr>
          <p:nvPr>
            <p:ph type="sldNum" sz="quarter" idx="12"/>
          </p:nvPr>
        </p:nvSpPr>
        <p:spPr/>
        <p:txBody>
          <a:bodyPr/>
          <a:lstStyle/>
          <a:p>
            <a:fld id="{19D16AAE-F5C4-493B-86B4-8EB6ACFC47F5}" type="slidenum">
              <a:rPr lang="es-ES" smtClean="0"/>
              <a:t>25</a:t>
            </a:fld>
            <a:endParaRPr lang="es-ES"/>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4. Traducción de código</a:t>
            </a:r>
          </a:p>
        </p:txBody>
      </p:sp>
      <p:sp>
        <p:nvSpPr>
          <p:cNvPr id="5" name="Marcador de contenido 4">
            <a:extLst>
              <a:ext uri="{FF2B5EF4-FFF2-40B4-BE49-F238E27FC236}">
                <a16:creationId xmlns:a16="http://schemas.microsoft.com/office/drawing/2014/main" id="{F580D3A3-7728-8C8C-D0D5-0EC74174C7F3}"/>
              </a:ext>
            </a:extLst>
          </p:cNvPr>
          <p:cNvSpPr>
            <a:spLocks noGrp="1"/>
          </p:cNvSpPr>
          <p:nvPr>
            <p:ph idx="1"/>
          </p:nvPr>
        </p:nvSpPr>
        <p:spPr/>
        <p:txBody>
          <a:bodyPr/>
          <a:lstStyle/>
          <a:p>
            <a:r>
              <a:rPr lang="es-ES" b="1">
                <a:solidFill>
                  <a:schemeClr val="accent4"/>
                </a:solidFill>
              </a:rPr>
              <a:t>4.2 Lenguajes interpretados</a:t>
            </a:r>
          </a:p>
          <a:p>
            <a:endParaRPr lang="es-ES"/>
          </a:p>
        </p:txBody>
      </p:sp>
      <p:sp>
        <p:nvSpPr>
          <p:cNvPr id="7" name="Marcador de contenido 2">
            <a:extLst>
              <a:ext uri="{FF2B5EF4-FFF2-40B4-BE49-F238E27FC236}">
                <a16:creationId xmlns:a16="http://schemas.microsoft.com/office/drawing/2014/main" id="{73309C54-B58D-968B-789E-F70207DD624B}"/>
              </a:ext>
            </a:extLst>
          </p:cNvPr>
          <p:cNvSpPr txBox="1">
            <a:spLocks/>
          </p:cNvSpPr>
          <p:nvPr/>
        </p:nvSpPr>
        <p:spPr>
          <a:xfrm>
            <a:off x="99208" y="1050158"/>
            <a:ext cx="7736543" cy="5289177"/>
          </a:xfrm>
          <a:prstGeom prst="rect">
            <a:avLst/>
          </a:prstGeom>
        </p:spPr>
        <p:txBody>
          <a:bodyPr vert="horz" lIns="91440" tIns="45720" rIns="91440" bIns="45720" numCol="1"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1">
              <a:lnSpc>
                <a:spcPct val="110000"/>
              </a:lnSpc>
              <a:spcAft>
                <a:spcPts val="600"/>
              </a:spcAft>
            </a:pPr>
            <a:r>
              <a:rPr lang="es-ES" b="1">
                <a:solidFill>
                  <a:schemeClr val="accent4"/>
                </a:solidFill>
              </a:rPr>
              <a:t>No generan código objeto ni ejecutable</a:t>
            </a:r>
          </a:p>
          <a:p>
            <a:pPr lvl="1">
              <a:lnSpc>
                <a:spcPct val="110000"/>
              </a:lnSpc>
              <a:spcAft>
                <a:spcPts val="600"/>
              </a:spcAft>
            </a:pPr>
            <a:r>
              <a:rPr lang="es-ES" b="1">
                <a:solidFill>
                  <a:schemeClr val="accent4"/>
                </a:solidFill>
              </a:rPr>
              <a:t>El intérprete está en memoria a la vez que el programa</a:t>
            </a:r>
          </a:p>
          <a:p>
            <a:pPr lvl="1">
              <a:lnSpc>
                <a:spcPct val="110000"/>
              </a:lnSpc>
              <a:spcAft>
                <a:spcPts val="600"/>
              </a:spcAft>
            </a:pPr>
            <a:r>
              <a:rPr lang="es-ES" b="1">
                <a:solidFill>
                  <a:schemeClr val="accent4"/>
                </a:solidFill>
              </a:rPr>
              <a:t>Las instrucciones se traducen al vuelo</a:t>
            </a:r>
          </a:p>
          <a:p>
            <a:pPr lvl="1">
              <a:lnSpc>
                <a:spcPct val="110000"/>
              </a:lnSpc>
              <a:spcAft>
                <a:spcPts val="600"/>
              </a:spcAft>
            </a:pPr>
            <a:r>
              <a:rPr lang="es-ES" b="1">
                <a:solidFill>
                  <a:schemeClr val="accent4"/>
                </a:solidFill>
              </a:rPr>
              <a:t>Ejecución más lenta</a:t>
            </a:r>
          </a:p>
        </p:txBody>
      </p:sp>
      <p:sp>
        <p:nvSpPr>
          <p:cNvPr id="8" name="Marcador de contenido 2">
            <a:extLst>
              <a:ext uri="{FF2B5EF4-FFF2-40B4-BE49-F238E27FC236}">
                <a16:creationId xmlns:a16="http://schemas.microsoft.com/office/drawing/2014/main" id="{B429B7B6-C196-3F9B-D1CD-4910A2D5AB88}"/>
              </a:ext>
            </a:extLst>
          </p:cNvPr>
          <p:cNvSpPr txBox="1">
            <a:spLocks/>
          </p:cNvSpPr>
          <p:nvPr/>
        </p:nvSpPr>
        <p:spPr>
          <a:xfrm>
            <a:off x="163140" y="3429000"/>
            <a:ext cx="8305801" cy="497314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1">
              <a:lnSpc>
                <a:spcPct val="110000"/>
              </a:lnSpc>
              <a:spcAft>
                <a:spcPts val="600"/>
              </a:spcAft>
            </a:pPr>
            <a:r>
              <a:rPr lang="es-ES" b="1">
                <a:solidFill>
                  <a:schemeClr val="accent4"/>
                </a:solidFill>
              </a:rPr>
              <a:t>Código intermedio</a:t>
            </a:r>
          </a:p>
          <a:p>
            <a:pPr lvl="1">
              <a:lnSpc>
                <a:spcPct val="110000"/>
              </a:lnSpc>
              <a:spcAft>
                <a:spcPts val="600"/>
              </a:spcAft>
            </a:pPr>
            <a:r>
              <a:rPr lang="es-ES" b="1">
                <a:solidFill>
                  <a:schemeClr val="accent4"/>
                </a:solidFill>
              </a:rPr>
              <a:t>Máquina virtual</a:t>
            </a:r>
          </a:p>
          <a:p>
            <a:pPr lvl="1">
              <a:lnSpc>
                <a:spcPct val="110000"/>
              </a:lnSpc>
              <a:spcAft>
                <a:spcPts val="600"/>
              </a:spcAft>
            </a:pPr>
            <a:r>
              <a:rPr lang="es-ES" b="1">
                <a:solidFill>
                  <a:schemeClr val="accent4"/>
                </a:solidFill>
              </a:rPr>
              <a:t>Lentos pero versátiles</a:t>
            </a:r>
          </a:p>
          <a:p>
            <a:pPr marL="457200" lvl="1" indent="0">
              <a:lnSpc>
                <a:spcPct val="110000"/>
              </a:lnSpc>
              <a:spcAft>
                <a:spcPts val="600"/>
              </a:spcAft>
              <a:buFont typeface="Wingdings 3" charset="2"/>
              <a:buNone/>
            </a:pPr>
            <a:endParaRPr lang="es-ES"/>
          </a:p>
        </p:txBody>
      </p:sp>
      <p:sp>
        <p:nvSpPr>
          <p:cNvPr id="9" name="Marcador de contenido 4">
            <a:extLst>
              <a:ext uri="{FF2B5EF4-FFF2-40B4-BE49-F238E27FC236}">
                <a16:creationId xmlns:a16="http://schemas.microsoft.com/office/drawing/2014/main" id="{47B0BA1D-BB5D-6FF2-4BCA-8B417219D2F5}"/>
              </a:ext>
            </a:extLst>
          </p:cNvPr>
          <p:cNvSpPr txBox="1">
            <a:spLocks/>
          </p:cNvSpPr>
          <p:nvPr/>
        </p:nvSpPr>
        <p:spPr>
          <a:xfrm>
            <a:off x="0" y="2923463"/>
            <a:ext cx="8571346" cy="337025"/>
          </a:xfrm>
          <a:prstGeom prst="rect">
            <a:avLst/>
          </a:prstGeom>
          <a:solidFill>
            <a:srgbClr val="85B535"/>
          </a:solidFill>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lang="es-ES" sz="1800" kern="1200" dirty="0">
                <a:solidFill>
                  <a:schemeClr val="accent2">
                    <a:lumMod val="50000"/>
                  </a:schemeClr>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nSpc>
                <a:spcPct val="110000"/>
              </a:lnSpc>
              <a:spcAft>
                <a:spcPts val="600"/>
              </a:spcAft>
              <a:buFont typeface="+mj-lt"/>
              <a:buNone/>
            </a:pPr>
            <a:r>
              <a:rPr lang="es-ES" b="1">
                <a:solidFill>
                  <a:schemeClr val="accent4"/>
                </a:solidFill>
              </a:rPr>
              <a:t>4.3. Lenguajes virtuales</a:t>
            </a:r>
          </a:p>
          <a:p>
            <a:endParaRPr lang="es-ES"/>
          </a:p>
        </p:txBody>
      </p:sp>
    </p:spTree>
    <p:extLst>
      <p:ext uri="{BB962C8B-B14F-4D97-AF65-F5344CB8AC3E}">
        <p14:creationId xmlns:p14="http://schemas.microsoft.com/office/powerpoint/2010/main" val="27018607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93209CE-D8A6-17BF-9CEA-EAFA2DF69945}"/>
              </a:ext>
            </a:extLst>
          </p:cNvPr>
          <p:cNvSpPr>
            <a:spLocks noGrp="1"/>
          </p:cNvSpPr>
          <p:nvPr>
            <p:ph type="sldNum" sz="quarter" idx="12"/>
          </p:nvPr>
        </p:nvSpPr>
        <p:spPr/>
        <p:txBody>
          <a:bodyPr/>
          <a:lstStyle/>
          <a:p>
            <a:fld id="{19D16AAE-F5C4-493B-86B4-8EB6ACFC47F5}" type="slidenum">
              <a:rPr lang="es-ES" smtClean="0"/>
              <a:t>26</a:t>
            </a:fld>
            <a:endParaRPr lang="es-ES"/>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4. Traducción de código</a:t>
            </a:r>
          </a:p>
        </p:txBody>
      </p:sp>
      <p:sp>
        <p:nvSpPr>
          <p:cNvPr id="6" name="Marcador de contenido 5">
            <a:extLst>
              <a:ext uri="{FF2B5EF4-FFF2-40B4-BE49-F238E27FC236}">
                <a16:creationId xmlns:a16="http://schemas.microsoft.com/office/drawing/2014/main" id="{DD2271CB-E066-7B54-B098-4CEFBD4E02ED}"/>
              </a:ext>
            </a:extLst>
          </p:cNvPr>
          <p:cNvSpPr>
            <a:spLocks noGrp="1"/>
          </p:cNvSpPr>
          <p:nvPr>
            <p:ph idx="1"/>
          </p:nvPr>
        </p:nvSpPr>
        <p:spPr/>
        <p:txBody>
          <a:bodyPr/>
          <a:lstStyle/>
          <a:p>
            <a:r>
              <a:rPr lang="es-ES" b="1">
                <a:solidFill>
                  <a:schemeClr val="accent4"/>
                </a:solidFill>
              </a:rPr>
              <a:t>4.3 Lenguajes virtuales</a:t>
            </a:r>
          </a:p>
          <a:p>
            <a:endParaRPr lang="es-ES"/>
          </a:p>
        </p:txBody>
      </p:sp>
      <p:sp>
        <p:nvSpPr>
          <p:cNvPr id="8" name="Marcador de contenido 2">
            <a:extLst>
              <a:ext uri="{FF2B5EF4-FFF2-40B4-BE49-F238E27FC236}">
                <a16:creationId xmlns:a16="http://schemas.microsoft.com/office/drawing/2014/main" id="{73309C54-B58D-968B-789E-F70207DD624B}"/>
              </a:ext>
            </a:extLst>
          </p:cNvPr>
          <p:cNvSpPr txBox="1">
            <a:spLocks/>
          </p:cNvSpPr>
          <p:nvPr/>
        </p:nvSpPr>
        <p:spPr>
          <a:xfrm>
            <a:off x="163140" y="1049785"/>
            <a:ext cx="8685212" cy="5289550"/>
          </a:xfrm>
          <a:prstGeom prst="rect">
            <a:avLst/>
          </a:prstGeom>
        </p:spPr>
        <p:txBody>
          <a:bodyPr vert="horz" lIns="91440" tIns="45720" rIns="91440" bIns="45720" numCol="1"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lnSpc>
                <a:spcPct val="110000"/>
              </a:lnSpc>
              <a:spcAft>
                <a:spcPts val="600"/>
              </a:spcAft>
              <a:buFont typeface="Wingdings 3" charset="2"/>
              <a:buNone/>
            </a:pPr>
            <a:r>
              <a:rPr lang="es-ES">
                <a:solidFill>
                  <a:schemeClr val="tx1"/>
                </a:solidFill>
              </a:rPr>
              <a:t>El proceso de compilación para lenguajes que se ejecutan en una máquina virtual, como Java, es un poco diferente:</a:t>
            </a:r>
          </a:p>
          <a:p>
            <a:pPr marL="0" indent="0" algn="just">
              <a:lnSpc>
                <a:spcPct val="110000"/>
              </a:lnSpc>
              <a:spcAft>
                <a:spcPts val="600"/>
              </a:spcAft>
              <a:buFont typeface="Wingdings 3" charset="2"/>
              <a:buNone/>
            </a:pPr>
            <a:r>
              <a:rPr lang="es-ES" b="1">
                <a:solidFill>
                  <a:schemeClr val="tx1"/>
                </a:solidFill>
              </a:rPr>
              <a:t>Compilación</a:t>
            </a:r>
            <a:r>
              <a:rPr lang="es-ES">
                <a:solidFill>
                  <a:schemeClr val="tx1"/>
                </a:solidFill>
              </a:rPr>
              <a:t>: El compilador toma el código fuente y lo compila en un formato intermedio conocido como </a:t>
            </a:r>
            <a:r>
              <a:rPr lang="es-ES" err="1">
                <a:solidFill>
                  <a:schemeClr val="tx1"/>
                </a:solidFill>
              </a:rPr>
              <a:t>bytecode</a:t>
            </a:r>
            <a:r>
              <a:rPr lang="es-ES">
                <a:solidFill>
                  <a:schemeClr val="tx1"/>
                </a:solidFill>
              </a:rPr>
              <a:t>. Este </a:t>
            </a:r>
            <a:r>
              <a:rPr lang="es-ES" err="1">
                <a:solidFill>
                  <a:schemeClr val="tx1"/>
                </a:solidFill>
              </a:rPr>
              <a:t>bytecode</a:t>
            </a:r>
            <a:r>
              <a:rPr lang="es-ES">
                <a:solidFill>
                  <a:schemeClr val="tx1"/>
                </a:solidFill>
              </a:rPr>
              <a:t> es independiente de la plataforma y puede ejecutarse en cualquier máquina que tenga instalada la Máquina Virtual de Java (JVM).</a:t>
            </a:r>
          </a:p>
          <a:p>
            <a:pPr marL="0" indent="0" algn="just">
              <a:lnSpc>
                <a:spcPct val="110000"/>
              </a:lnSpc>
              <a:spcAft>
                <a:spcPts val="600"/>
              </a:spcAft>
              <a:buFont typeface="Wingdings 3" charset="2"/>
              <a:buNone/>
            </a:pPr>
            <a:r>
              <a:rPr lang="es-ES" b="1">
                <a:solidFill>
                  <a:schemeClr val="tx1"/>
                </a:solidFill>
              </a:rPr>
              <a:t>Carga</a:t>
            </a:r>
            <a:r>
              <a:rPr lang="es-ES">
                <a:solidFill>
                  <a:schemeClr val="tx1"/>
                </a:solidFill>
              </a:rPr>
              <a:t>: Cuando se ejecuta el programa, la JVM carga el </a:t>
            </a:r>
            <a:r>
              <a:rPr lang="es-ES" err="1">
                <a:solidFill>
                  <a:schemeClr val="tx1"/>
                </a:solidFill>
              </a:rPr>
              <a:t>bytecode</a:t>
            </a:r>
            <a:r>
              <a:rPr lang="es-ES">
                <a:solidFill>
                  <a:schemeClr val="tx1"/>
                </a:solidFill>
              </a:rPr>
              <a:t> necesario en memoria.</a:t>
            </a:r>
          </a:p>
          <a:p>
            <a:pPr marL="0" indent="0" algn="just">
              <a:lnSpc>
                <a:spcPct val="110000"/>
              </a:lnSpc>
              <a:spcAft>
                <a:spcPts val="600"/>
              </a:spcAft>
              <a:buFont typeface="Wingdings 3" charset="2"/>
              <a:buNone/>
            </a:pPr>
            <a:r>
              <a:rPr lang="es-ES" b="1">
                <a:solidFill>
                  <a:schemeClr val="tx1"/>
                </a:solidFill>
              </a:rPr>
              <a:t>Verificación</a:t>
            </a:r>
            <a:r>
              <a:rPr lang="es-ES">
                <a:solidFill>
                  <a:schemeClr val="tx1"/>
                </a:solidFill>
              </a:rPr>
              <a:t>: La JVM verifica el </a:t>
            </a:r>
            <a:r>
              <a:rPr lang="es-ES" err="1">
                <a:solidFill>
                  <a:schemeClr val="tx1"/>
                </a:solidFill>
              </a:rPr>
              <a:t>bytecode</a:t>
            </a:r>
            <a:r>
              <a:rPr lang="es-ES">
                <a:solidFill>
                  <a:schemeClr val="tx1"/>
                </a:solidFill>
              </a:rPr>
              <a:t> cargado para asegurarse de que es válido y no viola las restricciones de seguridad de Java.</a:t>
            </a:r>
          </a:p>
          <a:p>
            <a:pPr marL="0" indent="0" algn="just">
              <a:lnSpc>
                <a:spcPct val="110000"/>
              </a:lnSpc>
              <a:spcAft>
                <a:spcPts val="600"/>
              </a:spcAft>
              <a:buFont typeface="Wingdings 3" charset="2"/>
              <a:buNone/>
            </a:pPr>
            <a:r>
              <a:rPr lang="es-ES" b="1">
                <a:solidFill>
                  <a:schemeClr val="tx1"/>
                </a:solidFill>
              </a:rPr>
              <a:t>Ejecución</a:t>
            </a:r>
            <a:r>
              <a:rPr lang="es-ES">
                <a:solidFill>
                  <a:schemeClr val="tx1"/>
                </a:solidFill>
              </a:rPr>
              <a:t>: Finalmente, la JVM interpreta el </a:t>
            </a:r>
            <a:r>
              <a:rPr lang="es-ES" err="1">
                <a:solidFill>
                  <a:schemeClr val="tx1"/>
                </a:solidFill>
              </a:rPr>
              <a:t>bytecode</a:t>
            </a:r>
            <a:r>
              <a:rPr lang="es-ES">
                <a:solidFill>
                  <a:schemeClr val="tx1"/>
                </a:solidFill>
              </a:rPr>
              <a:t> y lo ejecuta. Algunas JVM también pueden compilar el </a:t>
            </a:r>
            <a:r>
              <a:rPr lang="es-ES" err="1">
                <a:solidFill>
                  <a:schemeClr val="tx1"/>
                </a:solidFill>
              </a:rPr>
              <a:t>bytecode</a:t>
            </a:r>
            <a:r>
              <a:rPr lang="es-ES">
                <a:solidFill>
                  <a:schemeClr val="tx1"/>
                </a:solidFill>
              </a:rPr>
              <a:t> a código de máquina nativo en tiempo de ejecución para mejorar el rendimiento, Just-In-Time (JIT).</a:t>
            </a:r>
          </a:p>
        </p:txBody>
      </p:sp>
    </p:spTree>
    <p:extLst>
      <p:ext uri="{BB962C8B-B14F-4D97-AF65-F5344CB8AC3E}">
        <p14:creationId xmlns:p14="http://schemas.microsoft.com/office/powerpoint/2010/main" val="8091927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1ADBD7FB-6479-6A8E-B2F9-39EF9A87D676}"/>
              </a:ext>
            </a:extLst>
          </p:cNvPr>
          <p:cNvSpPr>
            <a:spLocks noGrp="1"/>
          </p:cNvSpPr>
          <p:nvPr>
            <p:ph type="sldNum" sz="quarter" idx="12"/>
          </p:nvPr>
        </p:nvSpPr>
        <p:spPr/>
        <p:txBody>
          <a:bodyPr/>
          <a:lstStyle/>
          <a:p>
            <a:fld id="{19D16AAE-F5C4-493B-86B4-8EB6ACFC47F5}" type="slidenum">
              <a:rPr lang="es-ES" smtClean="0"/>
              <a:t>27</a:t>
            </a:fld>
            <a:endParaRPr lang="es-ES"/>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4. Traducción de código</a:t>
            </a:r>
          </a:p>
        </p:txBody>
      </p:sp>
      <p:sp>
        <p:nvSpPr>
          <p:cNvPr id="8" name="Marcador de contenido 2">
            <a:extLst>
              <a:ext uri="{FF2B5EF4-FFF2-40B4-BE49-F238E27FC236}">
                <a16:creationId xmlns:a16="http://schemas.microsoft.com/office/drawing/2014/main" id="{73309C54-B58D-968B-789E-F70207DD624B}"/>
              </a:ext>
            </a:extLst>
          </p:cNvPr>
          <p:cNvSpPr txBox="1">
            <a:spLocks/>
          </p:cNvSpPr>
          <p:nvPr/>
        </p:nvSpPr>
        <p:spPr>
          <a:xfrm>
            <a:off x="322078" y="1425388"/>
            <a:ext cx="7769220" cy="638980"/>
          </a:xfrm>
          <a:prstGeom prst="rect">
            <a:avLst/>
          </a:prstGeom>
        </p:spPr>
        <p:txBody>
          <a:bodyPr vert="horz" lIns="91440" tIns="45720" rIns="91440" bIns="45720" numCol="1"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nSpc>
                <a:spcPct val="110000"/>
              </a:lnSpc>
              <a:spcAft>
                <a:spcPts val="600"/>
              </a:spcAft>
              <a:buFont typeface="Wingdings 3" charset="2"/>
              <a:buNone/>
            </a:pPr>
            <a:endParaRPr lang="es-ES" b="1">
              <a:solidFill>
                <a:schemeClr val="accent4"/>
              </a:solidFill>
            </a:endParaRPr>
          </a:p>
        </p:txBody>
      </p:sp>
      <p:sp>
        <p:nvSpPr>
          <p:cNvPr id="9" name="object 6">
            <a:extLst>
              <a:ext uri="{FF2B5EF4-FFF2-40B4-BE49-F238E27FC236}">
                <a16:creationId xmlns:a16="http://schemas.microsoft.com/office/drawing/2014/main" id="{FC9F41CC-6E9C-7ADE-DD37-DD79286C00A1}"/>
              </a:ext>
            </a:extLst>
          </p:cNvPr>
          <p:cNvSpPr txBox="1"/>
          <p:nvPr/>
        </p:nvSpPr>
        <p:spPr>
          <a:xfrm>
            <a:off x="183776" y="1215946"/>
            <a:ext cx="7907522" cy="3462486"/>
          </a:xfrm>
          <a:prstGeom prst="rect">
            <a:avLst/>
          </a:prstGeom>
        </p:spPr>
        <p:txBody>
          <a:bodyPr vert="horz" wrap="square" lIns="0" tIns="0" rIns="0" bIns="0" rtlCol="0">
            <a:spAutoFit/>
          </a:bodyPr>
          <a:lstStyle/>
          <a:p>
            <a:pPr marL="0" marR="0">
              <a:lnSpc>
                <a:spcPts val="1934"/>
              </a:lnSpc>
              <a:spcBef>
                <a:spcPts val="0"/>
              </a:spcBef>
              <a:spcAft>
                <a:spcPts val="0"/>
              </a:spcAft>
            </a:pPr>
            <a:r>
              <a:rPr b="1" dirty="0">
                <a:solidFill>
                  <a:schemeClr val="tx2"/>
                </a:solidFill>
                <a:latin typeface="VPJLQW+Century Gothic Bold"/>
                <a:cs typeface="VPJLQW+Century Gothic Bold"/>
              </a:rPr>
              <a:t>Código</a:t>
            </a:r>
            <a:r>
              <a:rPr b="1" spc="32" dirty="0">
                <a:solidFill>
                  <a:schemeClr val="tx2"/>
                </a:solidFill>
                <a:latin typeface="VPJLQW+Century Gothic Bold"/>
                <a:cs typeface="VPJLQW+Century Gothic Bold"/>
              </a:rPr>
              <a:t> </a:t>
            </a:r>
            <a:r>
              <a:rPr b="1" dirty="0" err="1">
                <a:solidFill>
                  <a:schemeClr val="tx2"/>
                </a:solidFill>
                <a:latin typeface="VPJLQW+Century Gothic Bold"/>
                <a:cs typeface="VPJLQW+Century Gothic Bold"/>
              </a:rPr>
              <a:t>fuente</a:t>
            </a:r>
            <a:r>
              <a:rPr dirty="0">
                <a:solidFill>
                  <a:schemeClr val="tx2"/>
                </a:solidFill>
                <a:latin typeface="MDUHDN+Century Gothic"/>
                <a:cs typeface="MDUHDN+Century Gothic"/>
              </a:rPr>
              <a:t>: </a:t>
            </a:r>
            <a:r>
              <a:rPr dirty="0" err="1">
                <a:solidFill>
                  <a:schemeClr val="tx2"/>
                </a:solidFill>
                <a:latin typeface="MDUHDN+Century Gothic"/>
                <a:cs typeface="MDUHDN+Century Gothic"/>
              </a:rPr>
              <a:t>código</a:t>
            </a:r>
            <a:r>
              <a:rPr spc="17" dirty="0">
                <a:solidFill>
                  <a:schemeClr val="tx2"/>
                </a:solidFill>
                <a:latin typeface="MDUHDN+Century Gothic"/>
                <a:cs typeface="MDUHDN+Century Gothic"/>
              </a:rPr>
              <a:t> </a:t>
            </a:r>
            <a:r>
              <a:rPr dirty="0">
                <a:solidFill>
                  <a:schemeClr val="tx2"/>
                </a:solidFill>
                <a:latin typeface="MDUHDN+Century Gothic"/>
                <a:cs typeface="MDUHDN+Century Gothic"/>
              </a:rPr>
              <a:t>de un </a:t>
            </a:r>
            <a:r>
              <a:rPr dirty="0" err="1">
                <a:solidFill>
                  <a:schemeClr val="tx2"/>
                </a:solidFill>
                <a:latin typeface="MDUHDN+Century Gothic"/>
                <a:cs typeface="MDUHDN+Century Gothic"/>
              </a:rPr>
              <a:t>programa</a:t>
            </a:r>
            <a:r>
              <a:rPr dirty="0">
                <a:solidFill>
                  <a:schemeClr val="tx2"/>
                </a:solidFill>
                <a:latin typeface="MDUHDN+Century Gothic"/>
                <a:cs typeface="MDUHDN+Century Gothic"/>
              </a:rPr>
              <a:t>, </a:t>
            </a:r>
            <a:r>
              <a:rPr dirty="0" err="1">
                <a:solidFill>
                  <a:schemeClr val="tx2"/>
                </a:solidFill>
                <a:latin typeface="MDUHDN+Century Gothic"/>
                <a:cs typeface="MDUHDN+Century Gothic"/>
              </a:rPr>
              <a:t>escrito</a:t>
            </a:r>
            <a:r>
              <a:rPr spc="35" dirty="0">
                <a:solidFill>
                  <a:schemeClr val="tx2"/>
                </a:solidFill>
                <a:latin typeface="MDUHDN+Century Gothic"/>
                <a:cs typeface="MDUHDN+Century Gothic"/>
              </a:rPr>
              <a:t> </a:t>
            </a:r>
            <a:r>
              <a:rPr dirty="0" err="1">
                <a:solidFill>
                  <a:schemeClr val="tx2"/>
                </a:solidFill>
                <a:latin typeface="MDUHDN+Century Gothic"/>
                <a:cs typeface="MDUHDN+Century Gothic"/>
              </a:rPr>
              <a:t>por</a:t>
            </a:r>
            <a:r>
              <a:rPr dirty="0">
                <a:solidFill>
                  <a:schemeClr val="tx2"/>
                </a:solidFill>
                <a:latin typeface="MDUHDN+Century Gothic"/>
                <a:cs typeface="MDUHDN+Century Gothic"/>
              </a:rPr>
              <a:t> un </a:t>
            </a:r>
            <a:r>
              <a:rPr dirty="0" err="1">
                <a:solidFill>
                  <a:schemeClr val="tx2"/>
                </a:solidFill>
                <a:latin typeface="MDUHDN+Century Gothic"/>
                <a:cs typeface="MDUHDN+Century Gothic"/>
              </a:rPr>
              <a:t>programador</a:t>
            </a:r>
            <a:r>
              <a:rPr spc="25" dirty="0">
                <a:solidFill>
                  <a:schemeClr val="tx2"/>
                </a:solidFill>
                <a:latin typeface="MDUHDN+Century Gothic"/>
                <a:cs typeface="MDUHDN+Century Gothic"/>
              </a:rPr>
              <a:t> </a:t>
            </a:r>
            <a:r>
              <a:rPr dirty="0" err="1">
                <a:solidFill>
                  <a:schemeClr val="tx2"/>
                </a:solidFill>
                <a:latin typeface="MDUHDN+Century Gothic"/>
                <a:cs typeface="MDUHDN+Century Gothic"/>
              </a:rPr>
              <a:t>en</a:t>
            </a:r>
            <a:r>
              <a:rPr dirty="0">
                <a:solidFill>
                  <a:schemeClr val="tx2"/>
                </a:solidFill>
                <a:latin typeface="MDUHDN+Century Gothic"/>
                <a:cs typeface="MDUHDN+Century Gothic"/>
              </a:rPr>
              <a:t> un </a:t>
            </a:r>
            <a:r>
              <a:rPr dirty="0" err="1">
                <a:solidFill>
                  <a:schemeClr val="tx2"/>
                </a:solidFill>
                <a:latin typeface="MDUHDN+Century Gothic"/>
                <a:cs typeface="MDUHDN+Century Gothic"/>
              </a:rPr>
              <a:t>lenguaje</a:t>
            </a:r>
            <a:r>
              <a:rPr dirty="0">
                <a:solidFill>
                  <a:schemeClr val="tx2"/>
                </a:solidFill>
                <a:latin typeface="MDUHDN+Century Gothic"/>
                <a:cs typeface="MDUHDN+Century Gothic"/>
              </a:rPr>
              <a:t> de </a:t>
            </a:r>
            <a:r>
              <a:rPr dirty="0" err="1">
                <a:solidFill>
                  <a:schemeClr val="tx2"/>
                </a:solidFill>
                <a:latin typeface="MDUHDN+Century Gothic"/>
                <a:cs typeface="MDUHDN+Century Gothic"/>
              </a:rPr>
              <a:t>programación</a:t>
            </a:r>
            <a:endParaRPr dirty="0">
              <a:solidFill>
                <a:schemeClr val="tx2"/>
              </a:solidFill>
              <a:latin typeface="MDUHDN+Century Gothic"/>
              <a:cs typeface="MDUHDN+Century Gothic"/>
            </a:endParaRPr>
          </a:p>
          <a:p>
            <a:pPr marL="0" marR="0">
              <a:lnSpc>
                <a:spcPts val="1934"/>
              </a:lnSpc>
              <a:spcBef>
                <a:spcPts val="1979"/>
              </a:spcBef>
              <a:spcAft>
                <a:spcPts val="0"/>
              </a:spcAft>
            </a:pPr>
            <a:r>
              <a:rPr b="1" dirty="0" err="1">
                <a:solidFill>
                  <a:schemeClr val="tx2"/>
                </a:solidFill>
                <a:latin typeface="VPJLQW+Century Gothic Bold"/>
                <a:cs typeface="VPJLQW+Century Gothic Bold"/>
              </a:rPr>
              <a:t>Compilar</a:t>
            </a:r>
            <a:r>
              <a:rPr dirty="0">
                <a:solidFill>
                  <a:schemeClr val="tx2"/>
                </a:solidFill>
                <a:latin typeface="MDUHDN+Century Gothic"/>
                <a:cs typeface="MDUHDN+Century Gothic"/>
              </a:rPr>
              <a:t>:</a:t>
            </a:r>
            <a:r>
              <a:rPr spc="13" dirty="0">
                <a:solidFill>
                  <a:schemeClr val="tx2"/>
                </a:solidFill>
                <a:latin typeface="MDUHDN+Century Gothic"/>
                <a:cs typeface="MDUHDN+Century Gothic"/>
              </a:rPr>
              <a:t> </a:t>
            </a:r>
            <a:r>
              <a:rPr dirty="0" err="1">
                <a:solidFill>
                  <a:schemeClr val="tx2"/>
                </a:solidFill>
                <a:latin typeface="MDUHDN+Century Gothic"/>
                <a:cs typeface="MDUHDN+Century Gothic"/>
              </a:rPr>
              <a:t>proceso</a:t>
            </a:r>
            <a:r>
              <a:rPr spc="23" dirty="0">
                <a:solidFill>
                  <a:schemeClr val="tx2"/>
                </a:solidFill>
                <a:latin typeface="MDUHDN+Century Gothic"/>
                <a:cs typeface="MDUHDN+Century Gothic"/>
              </a:rPr>
              <a:t> </a:t>
            </a:r>
            <a:r>
              <a:rPr dirty="0">
                <a:solidFill>
                  <a:schemeClr val="tx2"/>
                </a:solidFill>
                <a:latin typeface="MDUHDN+Century Gothic"/>
                <a:cs typeface="MDUHDN+Century Gothic"/>
              </a:rPr>
              <a:t>que</a:t>
            </a:r>
            <a:r>
              <a:rPr spc="-17" dirty="0">
                <a:solidFill>
                  <a:schemeClr val="tx2"/>
                </a:solidFill>
                <a:latin typeface="MDUHDN+Century Gothic"/>
                <a:cs typeface="MDUHDN+Century Gothic"/>
              </a:rPr>
              <a:t> </a:t>
            </a:r>
            <a:r>
              <a:rPr dirty="0">
                <a:solidFill>
                  <a:schemeClr val="tx2"/>
                </a:solidFill>
                <a:latin typeface="MDUHDN+Century Gothic"/>
                <a:cs typeface="MDUHDN+Century Gothic"/>
              </a:rPr>
              <a:t>traduce</a:t>
            </a:r>
            <a:r>
              <a:rPr spc="33" dirty="0">
                <a:solidFill>
                  <a:schemeClr val="tx2"/>
                </a:solidFill>
                <a:latin typeface="MDUHDN+Century Gothic"/>
                <a:cs typeface="MDUHDN+Century Gothic"/>
              </a:rPr>
              <a:t> </a:t>
            </a:r>
            <a:r>
              <a:rPr dirty="0" err="1">
                <a:solidFill>
                  <a:schemeClr val="tx2"/>
                </a:solidFill>
                <a:latin typeface="MDUHDN+Century Gothic"/>
                <a:cs typeface="MDUHDN+Century Gothic"/>
              </a:rPr>
              <a:t>el</a:t>
            </a:r>
            <a:r>
              <a:rPr spc="12" dirty="0">
                <a:solidFill>
                  <a:schemeClr val="tx2"/>
                </a:solidFill>
                <a:latin typeface="MDUHDN+Century Gothic"/>
                <a:cs typeface="MDUHDN+Century Gothic"/>
              </a:rPr>
              <a:t> </a:t>
            </a:r>
            <a:r>
              <a:rPr dirty="0" err="1">
                <a:solidFill>
                  <a:schemeClr val="tx2"/>
                </a:solidFill>
                <a:latin typeface="MDUHDN+Century Gothic"/>
                <a:cs typeface="MDUHDN+Century Gothic"/>
              </a:rPr>
              <a:t>código</a:t>
            </a:r>
            <a:r>
              <a:rPr spc="17" dirty="0">
                <a:solidFill>
                  <a:schemeClr val="tx2"/>
                </a:solidFill>
                <a:latin typeface="MDUHDN+Century Gothic"/>
                <a:cs typeface="MDUHDN+Century Gothic"/>
              </a:rPr>
              <a:t> </a:t>
            </a:r>
            <a:r>
              <a:rPr dirty="0" err="1">
                <a:solidFill>
                  <a:schemeClr val="tx2"/>
                </a:solidFill>
                <a:latin typeface="MDUHDN+Century Gothic"/>
                <a:cs typeface="MDUHDN+Century Gothic"/>
              </a:rPr>
              <a:t>fuente</a:t>
            </a:r>
            <a:r>
              <a:rPr spc="10" dirty="0">
                <a:solidFill>
                  <a:schemeClr val="tx2"/>
                </a:solidFill>
                <a:latin typeface="MDUHDN+Century Gothic"/>
                <a:cs typeface="MDUHDN+Century Gothic"/>
              </a:rPr>
              <a:t> </a:t>
            </a:r>
            <a:r>
              <a:rPr dirty="0" err="1">
                <a:solidFill>
                  <a:schemeClr val="tx2"/>
                </a:solidFill>
                <a:latin typeface="MDUHDN+Century Gothic"/>
                <a:cs typeface="MDUHDN+Century Gothic"/>
              </a:rPr>
              <a:t>en</a:t>
            </a:r>
            <a:r>
              <a:rPr dirty="0">
                <a:solidFill>
                  <a:schemeClr val="tx2"/>
                </a:solidFill>
                <a:latin typeface="MDUHDN+Century Gothic"/>
                <a:cs typeface="MDUHDN+Century Gothic"/>
              </a:rPr>
              <a:t> </a:t>
            </a:r>
            <a:r>
              <a:rPr dirty="0" err="1">
                <a:solidFill>
                  <a:schemeClr val="tx2"/>
                </a:solidFill>
                <a:latin typeface="MDUHDN+Century Gothic"/>
                <a:cs typeface="MDUHDN+Century Gothic"/>
              </a:rPr>
              <a:t>código</a:t>
            </a:r>
            <a:r>
              <a:rPr spc="29" dirty="0">
                <a:solidFill>
                  <a:schemeClr val="tx2"/>
                </a:solidFill>
                <a:latin typeface="MDUHDN+Century Gothic"/>
                <a:cs typeface="MDUHDN+Century Gothic"/>
              </a:rPr>
              <a:t> </a:t>
            </a:r>
            <a:r>
              <a:rPr dirty="0" err="1">
                <a:solidFill>
                  <a:schemeClr val="tx2"/>
                </a:solidFill>
                <a:latin typeface="MDUHDN+Century Gothic"/>
                <a:cs typeface="MDUHDN+Century Gothic"/>
              </a:rPr>
              <a:t>objeto</a:t>
            </a:r>
            <a:r>
              <a:rPr spc="13" dirty="0">
                <a:solidFill>
                  <a:schemeClr val="tx2"/>
                </a:solidFill>
                <a:latin typeface="MDUHDN+Century Gothic"/>
                <a:cs typeface="MDUHDN+Century Gothic"/>
              </a:rPr>
              <a:t> </a:t>
            </a:r>
            <a:r>
              <a:rPr dirty="0">
                <a:solidFill>
                  <a:schemeClr val="tx2"/>
                </a:solidFill>
                <a:latin typeface="MDUHDN+Century Gothic"/>
                <a:cs typeface="MDUHDN+Century Gothic"/>
              </a:rPr>
              <a:t>(</a:t>
            </a:r>
            <a:r>
              <a:rPr dirty="0" err="1">
                <a:solidFill>
                  <a:schemeClr val="tx2"/>
                </a:solidFill>
                <a:latin typeface="MDUHDN+Century Gothic"/>
                <a:cs typeface="MDUHDN+Century Gothic"/>
              </a:rPr>
              <a:t>comprensible</a:t>
            </a:r>
            <a:r>
              <a:rPr spc="43" dirty="0">
                <a:solidFill>
                  <a:schemeClr val="tx2"/>
                </a:solidFill>
                <a:latin typeface="MDUHDN+Century Gothic"/>
                <a:cs typeface="MDUHDN+Century Gothic"/>
              </a:rPr>
              <a:t> </a:t>
            </a:r>
            <a:r>
              <a:rPr dirty="0" err="1">
                <a:solidFill>
                  <a:schemeClr val="tx2"/>
                </a:solidFill>
                <a:latin typeface="MDUHDN+Century Gothic"/>
                <a:cs typeface="MDUHDN+Century Gothic"/>
              </a:rPr>
              <a:t>por</a:t>
            </a:r>
            <a:r>
              <a:rPr dirty="0">
                <a:solidFill>
                  <a:schemeClr val="tx2"/>
                </a:solidFill>
                <a:latin typeface="MDUHDN+Century Gothic"/>
                <a:cs typeface="MDUHDN+Century Gothic"/>
              </a:rPr>
              <a:t> un </a:t>
            </a:r>
            <a:r>
              <a:rPr dirty="0" err="1">
                <a:solidFill>
                  <a:schemeClr val="tx2"/>
                </a:solidFill>
                <a:latin typeface="MDUHDN+Century Gothic"/>
                <a:cs typeface="MDUHDN+Century Gothic"/>
              </a:rPr>
              <a:t>ordenador</a:t>
            </a:r>
            <a:r>
              <a:rPr dirty="0">
                <a:solidFill>
                  <a:schemeClr val="tx2"/>
                </a:solidFill>
                <a:latin typeface="MDUHDN+Century Gothic"/>
                <a:cs typeface="MDUHDN+Century Gothic"/>
              </a:rPr>
              <a:t>)</a:t>
            </a:r>
          </a:p>
          <a:p>
            <a:pPr marL="0" marR="0">
              <a:lnSpc>
                <a:spcPts val="1934"/>
              </a:lnSpc>
              <a:spcBef>
                <a:spcPts val="1981"/>
              </a:spcBef>
              <a:spcAft>
                <a:spcPts val="0"/>
              </a:spcAft>
            </a:pPr>
            <a:r>
              <a:rPr b="1" dirty="0">
                <a:solidFill>
                  <a:schemeClr val="tx2"/>
                </a:solidFill>
                <a:latin typeface="VPJLQW+Century Gothic Bold"/>
                <a:cs typeface="VPJLQW+Century Gothic Bold"/>
              </a:rPr>
              <a:t>Código</a:t>
            </a:r>
            <a:r>
              <a:rPr b="1" spc="32" dirty="0">
                <a:solidFill>
                  <a:schemeClr val="tx2"/>
                </a:solidFill>
                <a:latin typeface="VPJLQW+Century Gothic Bold"/>
                <a:cs typeface="VPJLQW+Century Gothic Bold"/>
              </a:rPr>
              <a:t> </a:t>
            </a:r>
            <a:r>
              <a:rPr b="1" dirty="0" err="1">
                <a:solidFill>
                  <a:schemeClr val="tx2"/>
                </a:solidFill>
                <a:latin typeface="VPJLQW+Century Gothic Bold"/>
                <a:cs typeface="VPJLQW+Century Gothic Bold"/>
              </a:rPr>
              <a:t>objeto</a:t>
            </a:r>
            <a:r>
              <a:rPr dirty="0">
                <a:solidFill>
                  <a:schemeClr val="tx2"/>
                </a:solidFill>
                <a:latin typeface="MDUHDN+Century Gothic"/>
                <a:cs typeface="MDUHDN+Century Gothic"/>
              </a:rPr>
              <a:t>: </a:t>
            </a:r>
            <a:r>
              <a:rPr dirty="0" err="1">
                <a:solidFill>
                  <a:schemeClr val="tx2"/>
                </a:solidFill>
                <a:latin typeface="MDUHDN+Century Gothic"/>
                <a:cs typeface="MDUHDN+Century Gothic"/>
              </a:rPr>
              <a:t>código</a:t>
            </a:r>
            <a:r>
              <a:rPr spc="17" dirty="0">
                <a:solidFill>
                  <a:schemeClr val="tx2"/>
                </a:solidFill>
                <a:latin typeface="MDUHDN+Century Gothic"/>
                <a:cs typeface="MDUHDN+Century Gothic"/>
              </a:rPr>
              <a:t> </a:t>
            </a:r>
            <a:r>
              <a:rPr lang="es-ES" dirty="0">
                <a:solidFill>
                  <a:schemeClr val="tx2"/>
                </a:solidFill>
                <a:latin typeface="MDUHDN+Century Gothic"/>
                <a:cs typeface="MDUHDN+Century Gothic"/>
              </a:rPr>
              <a:t>ensamblador</a:t>
            </a:r>
            <a:r>
              <a:rPr spc="-12" dirty="0">
                <a:solidFill>
                  <a:schemeClr val="tx2"/>
                </a:solidFill>
                <a:latin typeface="MDUHDN+Century Gothic"/>
                <a:cs typeface="MDUHDN+Century Gothic"/>
              </a:rPr>
              <a:t> </a:t>
            </a:r>
            <a:r>
              <a:rPr dirty="0" err="1">
                <a:solidFill>
                  <a:schemeClr val="tx2"/>
                </a:solidFill>
                <a:latin typeface="MDUHDN+Century Gothic"/>
                <a:cs typeface="MDUHDN+Century Gothic"/>
              </a:rPr>
              <a:t>generado</a:t>
            </a:r>
            <a:r>
              <a:rPr spc="26" dirty="0">
                <a:solidFill>
                  <a:schemeClr val="tx2"/>
                </a:solidFill>
                <a:latin typeface="MDUHDN+Century Gothic"/>
                <a:cs typeface="MDUHDN+Century Gothic"/>
              </a:rPr>
              <a:t> </a:t>
            </a:r>
            <a:r>
              <a:rPr dirty="0" err="1">
                <a:solidFill>
                  <a:schemeClr val="tx2"/>
                </a:solidFill>
                <a:latin typeface="MDUHDN+Century Gothic"/>
                <a:cs typeface="MDUHDN+Century Gothic"/>
              </a:rPr>
              <a:t>tras</a:t>
            </a:r>
            <a:r>
              <a:rPr spc="21" dirty="0">
                <a:solidFill>
                  <a:schemeClr val="tx2"/>
                </a:solidFill>
                <a:latin typeface="MDUHDN+Century Gothic"/>
                <a:cs typeface="MDUHDN+Century Gothic"/>
              </a:rPr>
              <a:t> </a:t>
            </a:r>
            <a:r>
              <a:rPr spc="15" dirty="0">
                <a:solidFill>
                  <a:schemeClr val="tx2"/>
                </a:solidFill>
                <a:latin typeface="MDUHDN+Century Gothic"/>
                <a:cs typeface="MDUHDN+Century Gothic"/>
              </a:rPr>
              <a:t>la</a:t>
            </a:r>
            <a:r>
              <a:rPr spc="-39" dirty="0">
                <a:solidFill>
                  <a:schemeClr val="tx2"/>
                </a:solidFill>
                <a:latin typeface="MDUHDN+Century Gothic"/>
                <a:cs typeface="MDUHDN+Century Gothic"/>
              </a:rPr>
              <a:t> </a:t>
            </a:r>
            <a:r>
              <a:rPr dirty="0" err="1">
                <a:solidFill>
                  <a:schemeClr val="tx2"/>
                </a:solidFill>
                <a:latin typeface="MDUHDN+Century Gothic"/>
                <a:cs typeface="MDUHDN+Century Gothic"/>
              </a:rPr>
              <a:t>compilación</a:t>
            </a:r>
            <a:r>
              <a:rPr dirty="0">
                <a:solidFill>
                  <a:schemeClr val="tx2"/>
                </a:solidFill>
                <a:latin typeface="MDUHDN+Century Gothic"/>
                <a:cs typeface="MDUHDN+Century Gothic"/>
              </a:rPr>
              <a:t> del</a:t>
            </a:r>
            <a:r>
              <a:rPr spc="21" dirty="0">
                <a:solidFill>
                  <a:schemeClr val="tx2"/>
                </a:solidFill>
                <a:latin typeface="MDUHDN+Century Gothic"/>
                <a:cs typeface="MDUHDN+Century Gothic"/>
              </a:rPr>
              <a:t> </a:t>
            </a:r>
            <a:r>
              <a:rPr dirty="0" err="1">
                <a:solidFill>
                  <a:schemeClr val="tx2"/>
                </a:solidFill>
                <a:latin typeface="MDUHDN+Century Gothic"/>
                <a:cs typeface="MDUHDN+Century Gothic"/>
              </a:rPr>
              <a:t>código</a:t>
            </a:r>
            <a:r>
              <a:rPr spc="20" dirty="0">
                <a:solidFill>
                  <a:schemeClr val="tx2"/>
                </a:solidFill>
                <a:latin typeface="MDUHDN+Century Gothic"/>
                <a:cs typeface="MDUHDN+Century Gothic"/>
              </a:rPr>
              <a:t> </a:t>
            </a:r>
            <a:r>
              <a:rPr dirty="0" err="1">
                <a:solidFill>
                  <a:schemeClr val="tx2"/>
                </a:solidFill>
                <a:latin typeface="MDUHDN+Century Gothic"/>
                <a:cs typeface="MDUHDN+Century Gothic"/>
              </a:rPr>
              <a:t>fuente</a:t>
            </a:r>
            <a:endParaRPr dirty="0">
              <a:solidFill>
                <a:schemeClr val="tx2"/>
              </a:solidFill>
              <a:latin typeface="MDUHDN+Century Gothic"/>
              <a:cs typeface="MDUHDN+Century Gothic"/>
            </a:endParaRPr>
          </a:p>
          <a:p>
            <a:pPr marL="0" marR="0">
              <a:lnSpc>
                <a:spcPts val="1934"/>
              </a:lnSpc>
              <a:spcBef>
                <a:spcPts val="1929"/>
              </a:spcBef>
              <a:spcAft>
                <a:spcPts val="0"/>
              </a:spcAft>
            </a:pPr>
            <a:r>
              <a:rPr b="1" dirty="0">
                <a:solidFill>
                  <a:schemeClr val="tx2"/>
                </a:solidFill>
                <a:latin typeface="VPJLQW+Century Gothic Bold"/>
                <a:cs typeface="VPJLQW+Century Gothic Bold"/>
              </a:rPr>
              <a:t>Librería</a:t>
            </a:r>
            <a:r>
              <a:rPr dirty="0">
                <a:solidFill>
                  <a:schemeClr val="tx2"/>
                </a:solidFill>
                <a:latin typeface="MDUHDN+Century Gothic"/>
                <a:cs typeface="MDUHDN+Century Gothic"/>
              </a:rPr>
              <a:t>: </a:t>
            </a:r>
            <a:r>
              <a:rPr dirty="0" err="1">
                <a:solidFill>
                  <a:schemeClr val="tx2"/>
                </a:solidFill>
                <a:latin typeface="MDUHDN+Century Gothic"/>
                <a:cs typeface="MDUHDN+Century Gothic"/>
              </a:rPr>
              <a:t>código</a:t>
            </a:r>
            <a:r>
              <a:rPr spc="17" dirty="0">
                <a:solidFill>
                  <a:schemeClr val="tx2"/>
                </a:solidFill>
                <a:latin typeface="MDUHDN+Century Gothic"/>
                <a:cs typeface="MDUHDN+Century Gothic"/>
              </a:rPr>
              <a:t> </a:t>
            </a:r>
            <a:r>
              <a:rPr dirty="0" err="1">
                <a:solidFill>
                  <a:schemeClr val="tx2"/>
                </a:solidFill>
                <a:latin typeface="MDUHDN+Century Gothic"/>
                <a:cs typeface="MDUHDN+Century Gothic"/>
              </a:rPr>
              <a:t>externo</a:t>
            </a:r>
            <a:r>
              <a:rPr spc="23" dirty="0">
                <a:solidFill>
                  <a:schemeClr val="tx2"/>
                </a:solidFill>
                <a:latin typeface="MDUHDN+Century Gothic"/>
                <a:cs typeface="MDUHDN+Century Gothic"/>
              </a:rPr>
              <a:t> </a:t>
            </a:r>
            <a:r>
              <a:rPr dirty="0">
                <a:solidFill>
                  <a:schemeClr val="tx2"/>
                </a:solidFill>
                <a:latin typeface="MDUHDN+Century Gothic"/>
                <a:cs typeface="MDUHDN+Century Gothic"/>
              </a:rPr>
              <a:t>que se</a:t>
            </a:r>
            <a:r>
              <a:rPr spc="-11" dirty="0">
                <a:solidFill>
                  <a:schemeClr val="tx2"/>
                </a:solidFill>
                <a:latin typeface="MDUHDN+Century Gothic"/>
                <a:cs typeface="MDUHDN+Century Gothic"/>
              </a:rPr>
              <a:t> </a:t>
            </a:r>
            <a:r>
              <a:rPr dirty="0" err="1">
                <a:solidFill>
                  <a:schemeClr val="tx2"/>
                </a:solidFill>
                <a:latin typeface="MDUHDN+Century Gothic"/>
                <a:cs typeface="MDUHDN+Century Gothic"/>
              </a:rPr>
              <a:t>incluye</a:t>
            </a:r>
            <a:r>
              <a:rPr spc="-10" dirty="0">
                <a:solidFill>
                  <a:schemeClr val="tx2"/>
                </a:solidFill>
                <a:latin typeface="MDUHDN+Century Gothic"/>
                <a:cs typeface="MDUHDN+Century Gothic"/>
              </a:rPr>
              <a:t> </a:t>
            </a:r>
            <a:r>
              <a:rPr dirty="0">
                <a:solidFill>
                  <a:schemeClr val="tx2"/>
                </a:solidFill>
                <a:latin typeface="MDUHDN+Century Gothic"/>
                <a:cs typeface="MDUHDN+Century Gothic"/>
              </a:rPr>
              <a:t>al </a:t>
            </a:r>
            <a:r>
              <a:rPr dirty="0" err="1">
                <a:solidFill>
                  <a:schemeClr val="tx2"/>
                </a:solidFill>
                <a:latin typeface="MDUHDN+Century Gothic"/>
                <a:cs typeface="MDUHDN+Century Gothic"/>
              </a:rPr>
              <a:t>programa</a:t>
            </a:r>
            <a:r>
              <a:rPr spc="13" dirty="0">
                <a:solidFill>
                  <a:schemeClr val="tx2"/>
                </a:solidFill>
                <a:latin typeface="MDUHDN+Century Gothic"/>
                <a:cs typeface="MDUHDN+Century Gothic"/>
              </a:rPr>
              <a:t> </a:t>
            </a:r>
            <a:r>
              <a:rPr dirty="0">
                <a:solidFill>
                  <a:schemeClr val="tx2"/>
                </a:solidFill>
                <a:latin typeface="MDUHDN+Century Gothic"/>
                <a:cs typeface="MDUHDN+Century Gothic"/>
              </a:rPr>
              <a:t>para</a:t>
            </a:r>
            <a:r>
              <a:rPr spc="-11" dirty="0">
                <a:solidFill>
                  <a:schemeClr val="tx2"/>
                </a:solidFill>
                <a:latin typeface="MDUHDN+Century Gothic"/>
                <a:cs typeface="MDUHDN+Century Gothic"/>
              </a:rPr>
              <a:t> </a:t>
            </a:r>
            <a:r>
              <a:rPr dirty="0" err="1">
                <a:solidFill>
                  <a:schemeClr val="tx2"/>
                </a:solidFill>
                <a:latin typeface="MDUHDN+Century Gothic"/>
                <a:cs typeface="MDUHDN+Century Gothic"/>
              </a:rPr>
              <a:t>proporcionar</a:t>
            </a:r>
            <a:r>
              <a:rPr spc="26" dirty="0">
                <a:solidFill>
                  <a:schemeClr val="tx2"/>
                </a:solidFill>
                <a:latin typeface="MDUHDN+Century Gothic"/>
                <a:cs typeface="MDUHDN+Century Gothic"/>
              </a:rPr>
              <a:t> </a:t>
            </a:r>
            <a:r>
              <a:rPr dirty="0" err="1">
                <a:solidFill>
                  <a:schemeClr val="tx2"/>
                </a:solidFill>
                <a:latin typeface="MDUHDN+Century Gothic"/>
                <a:cs typeface="MDUHDN+Century Gothic"/>
              </a:rPr>
              <a:t>funcionalidad</a:t>
            </a:r>
            <a:r>
              <a:rPr dirty="0">
                <a:solidFill>
                  <a:schemeClr val="tx2"/>
                </a:solidFill>
                <a:latin typeface="MDUHDN+Century Gothic"/>
                <a:cs typeface="MDUHDN+Century Gothic"/>
              </a:rPr>
              <a:t> </a:t>
            </a:r>
            <a:r>
              <a:rPr dirty="0" err="1">
                <a:solidFill>
                  <a:schemeClr val="tx2"/>
                </a:solidFill>
                <a:latin typeface="MDUHDN+Century Gothic"/>
                <a:cs typeface="MDUHDN+Century Gothic"/>
              </a:rPr>
              <a:t>adicional</a:t>
            </a:r>
            <a:endParaRPr dirty="0">
              <a:solidFill>
                <a:schemeClr val="tx2"/>
              </a:solidFill>
              <a:latin typeface="MDUHDN+Century Gothic"/>
              <a:cs typeface="MDUHDN+Century Gothic"/>
            </a:endParaRPr>
          </a:p>
          <a:p>
            <a:pPr marL="0" marR="0">
              <a:lnSpc>
                <a:spcPts val="1937"/>
              </a:lnSpc>
              <a:spcBef>
                <a:spcPts val="1976"/>
              </a:spcBef>
              <a:spcAft>
                <a:spcPts val="0"/>
              </a:spcAft>
            </a:pPr>
            <a:r>
              <a:rPr b="1" dirty="0" err="1">
                <a:solidFill>
                  <a:schemeClr val="tx2"/>
                </a:solidFill>
                <a:latin typeface="VPJLQW+Century Gothic Bold"/>
                <a:cs typeface="VPJLQW+Century Gothic Bold"/>
              </a:rPr>
              <a:t>Archivo</a:t>
            </a:r>
            <a:r>
              <a:rPr b="1" spc="23" dirty="0">
                <a:solidFill>
                  <a:schemeClr val="tx2"/>
                </a:solidFill>
                <a:latin typeface="VPJLQW+Century Gothic Bold"/>
                <a:cs typeface="VPJLQW+Century Gothic Bold"/>
              </a:rPr>
              <a:t> </a:t>
            </a:r>
            <a:r>
              <a:rPr b="1" dirty="0" err="1">
                <a:solidFill>
                  <a:schemeClr val="tx2"/>
                </a:solidFill>
                <a:latin typeface="VPJLQW+Century Gothic Bold"/>
                <a:cs typeface="VPJLQW+Century Gothic Bold"/>
              </a:rPr>
              <a:t>ejecutable</a:t>
            </a:r>
            <a:r>
              <a:rPr dirty="0">
                <a:solidFill>
                  <a:schemeClr val="tx2"/>
                </a:solidFill>
                <a:latin typeface="MDUHDN+Century Gothic"/>
                <a:cs typeface="MDUHDN+Century Gothic"/>
              </a:rPr>
              <a:t>:</a:t>
            </a:r>
            <a:r>
              <a:rPr spc="24" dirty="0">
                <a:solidFill>
                  <a:schemeClr val="tx2"/>
                </a:solidFill>
                <a:latin typeface="MDUHDN+Century Gothic"/>
                <a:cs typeface="MDUHDN+Century Gothic"/>
              </a:rPr>
              <a:t> </a:t>
            </a:r>
            <a:r>
              <a:rPr dirty="0" err="1">
                <a:solidFill>
                  <a:schemeClr val="tx2"/>
                </a:solidFill>
                <a:latin typeface="MDUHDN+Century Gothic"/>
                <a:cs typeface="MDUHDN+Century Gothic"/>
              </a:rPr>
              <a:t>programa</a:t>
            </a:r>
            <a:r>
              <a:rPr dirty="0">
                <a:solidFill>
                  <a:schemeClr val="tx2"/>
                </a:solidFill>
                <a:latin typeface="MDUHDN+Century Gothic"/>
                <a:cs typeface="MDUHDN+Century Gothic"/>
              </a:rPr>
              <a:t> </a:t>
            </a:r>
            <a:r>
              <a:rPr dirty="0" err="1">
                <a:solidFill>
                  <a:schemeClr val="tx2"/>
                </a:solidFill>
                <a:latin typeface="MDUHDN+Century Gothic"/>
                <a:cs typeface="MDUHDN+Century Gothic"/>
              </a:rPr>
              <a:t>ejecutable</a:t>
            </a:r>
            <a:r>
              <a:rPr dirty="0">
                <a:solidFill>
                  <a:schemeClr val="tx2"/>
                </a:solidFill>
                <a:latin typeface="MDUHDN+Century Gothic"/>
                <a:cs typeface="MDUHDN+Century Gothic"/>
              </a:rPr>
              <a:t> que </a:t>
            </a:r>
            <a:r>
              <a:rPr dirty="0" err="1">
                <a:solidFill>
                  <a:schemeClr val="tx2"/>
                </a:solidFill>
                <a:latin typeface="MDUHDN+Century Gothic"/>
                <a:cs typeface="MDUHDN+Century Gothic"/>
              </a:rPr>
              <a:t>puede</a:t>
            </a:r>
            <a:r>
              <a:rPr dirty="0">
                <a:solidFill>
                  <a:schemeClr val="tx2"/>
                </a:solidFill>
                <a:latin typeface="MDUHDN+Century Gothic"/>
                <a:cs typeface="MDUHDN+Century Gothic"/>
              </a:rPr>
              <a:t> ser </a:t>
            </a:r>
            <a:r>
              <a:rPr dirty="0" err="1">
                <a:solidFill>
                  <a:schemeClr val="tx2"/>
                </a:solidFill>
                <a:latin typeface="MDUHDN+Century Gothic"/>
                <a:cs typeface="MDUHDN+Century Gothic"/>
              </a:rPr>
              <a:t>ejecutado</a:t>
            </a:r>
            <a:r>
              <a:rPr spc="35" dirty="0">
                <a:solidFill>
                  <a:schemeClr val="tx2"/>
                </a:solidFill>
                <a:latin typeface="MDUHDN+Century Gothic"/>
                <a:cs typeface="MDUHDN+Century Gothic"/>
              </a:rPr>
              <a:t> </a:t>
            </a:r>
            <a:r>
              <a:rPr dirty="0" err="1">
                <a:solidFill>
                  <a:schemeClr val="tx2"/>
                </a:solidFill>
                <a:latin typeface="MDUHDN+Century Gothic"/>
                <a:cs typeface="MDUHDN+Century Gothic"/>
              </a:rPr>
              <a:t>en</a:t>
            </a:r>
            <a:r>
              <a:rPr dirty="0">
                <a:solidFill>
                  <a:schemeClr val="tx2"/>
                </a:solidFill>
                <a:latin typeface="MDUHDN+Century Gothic"/>
                <a:cs typeface="MDUHDN+Century Gothic"/>
              </a:rPr>
              <a:t> </a:t>
            </a:r>
            <a:r>
              <a:rPr dirty="0" err="1">
                <a:solidFill>
                  <a:schemeClr val="tx2"/>
                </a:solidFill>
                <a:latin typeface="MDUHDN+Century Gothic"/>
                <a:cs typeface="MDUHDN+Century Gothic"/>
              </a:rPr>
              <a:t>el</a:t>
            </a:r>
            <a:r>
              <a:rPr spc="11" dirty="0">
                <a:solidFill>
                  <a:schemeClr val="tx2"/>
                </a:solidFill>
                <a:latin typeface="MDUHDN+Century Gothic"/>
                <a:cs typeface="MDUHDN+Century Gothic"/>
              </a:rPr>
              <a:t> </a:t>
            </a:r>
            <a:r>
              <a:rPr dirty="0" err="1">
                <a:solidFill>
                  <a:schemeClr val="tx2"/>
                </a:solidFill>
                <a:latin typeface="MDUHDN+Century Gothic"/>
                <a:cs typeface="MDUHDN+Century Gothic"/>
              </a:rPr>
              <a:t>ordenador</a:t>
            </a:r>
            <a:endParaRPr lang="es-ES" dirty="0">
              <a:solidFill>
                <a:schemeClr val="tx2"/>
              </a:solidFill>
              <a:latin typeface="MDUHDN+Century Gothic"/>
              <a:cs typeface="MDUHDN+Century Gothic"/>
            </a:endParaRPr>
          </a:p>
          <a:p>
            <a:pPr marL="0" marR="0">
              <a:lnSpc>
                <a:spcPts val="1937"/>
              </a:lnSpc>
              <a:spcBef>
                <a:spcPts val="1976"/>
              </a:spcBef>
              <a:spcAft>
                <a:spcPts val="0"/>
              </a:spcAft>
            </a:pPr>
            <a:endParaRPr dirty="0">
              <a:solidFill>
                <a:schemeClr val="tx2"/>
              </a:solidFill>
              <a:latin typeface="MDUHDN+Century Gothic"/>
              <a:cs typeface="MDUHDN+Century Gothic"/>
            </a:endParaRPr>
          </a:p>
        </p:txBody>
      </p:sp>
      <p:sp>
        <p:nvSpPr>
          <p:cNvPr id="11" name="Marcador de contenido 10">
            <a:extLst>
              <a:ext uri="{FF2B5EF4-FFF2-40B4-BE49-F238E27FC236}">
                <a16:creationId xmlns:a16="http://schemas.microsoft.com/office/drawing/2014/main" id="{AF1A3D26-1F73-08DE-1C3E-FE5392732ACC}"/>
              </a:ext>
            </a:extLst>
          </p:cNvPr>
          <p:cNvSpPr>
            <a:spLocks noGrp="1"/>
          </p:cNvSpPr>
          <p:nvPr>
            <p:ph idx="1"/>
          </p:nvPr>
        </p:nvSpPr>
        <p:spPr/>
        <p:txBody>
          <a:bodyPr/>
          <a:lstStyle/>
          <a:p>
            <a:r>
              <a:rPr lang="es-ES" b="1">
                <a:solidFill>
                  <a:schemeClr val="accent4"/>
                </a:solidFill>
              </a:rPr>
              <a:t>4.4 Traductores de código: Resumen de conceptos</a:t>
            </a:r>
          </a:p>
          <a:p>
            <a:endParaRPr lang="es-ES"/>
          </a:p>
        </p:txBody>
      </p:sp>
    </p:spTree>
    <p:extLst>
      <p:ext uri="{BB962C8B-B14F-4D97-AF65-F5344CB8AC3E}">
        <p14:creationId xmlns:p14="http://schemas.microsoft.com/office/powerpoint/2010/main" val="32680011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C4C1A85-DE2B-3568-7344-D5C13991D8EA}"/>
              </a:ext>
            </a:extLst>
          </p:cNvPr>
          <p:cNvSpPr>
            <a:spLocks noGrp="1"/>
          </p:cNvSpPr>
          <p:nvPr>
            <p:ph type="sldNum" sz="quarter" idx="12"/>
          </p:nvPr>
        </p:nvSpPr>
        <p:spPr/>
        <p:txBody>
          <a:bodyPr/>
          <a:lstStyle/>
          <a:p>
            <a:fld id="{19D16AAE-F5C4-493B-86B4-8EB6ACFC47F5}" type="slidenum">
              <a:rPr lang="es-ES" smtClean="0"/>
              <a:t>28</a:t>
            </a:fld>
            <a:endParaRPr lang="es-ES"/>
          </a:p>
        </p:txBody>
      </p:sp>
      <p:sp>
        <p:nvSpPr>
          <p:cNvPr id="3" name="Marcador de texto 2">
            <a:extLst>
              <a:ext uri="{FF2B5EF4-FFF2-40B4-BE49-F238E27FC236}">
                <a16:creationId xmlns:a16="http://schemas.microsoft.com/office/drawing/2014/main" id="{AC6156FF-57C8-9076-5339-360A16412369}"/>
              </a:ext>
            </a:extLst>
          </p:cNvPr>
          <p:cNvSpPr>
            <a:spLocks noGrp="1"/>
          </p:cNvSpPr>
          <p:nvPr>
            <p:ph type="body" sz="quarter" idx="14"/>
          </p:nvPr>
        </p:nvSpPr>
        <p:spPr/>
        <p:txBody>
          <a:bodyPr/>
          <a:lstStyle/>
          <a:p>
            <a:r>
              <a:rPr lang="es-ES" dirty="0"/>
              <a:t>Traducción completa y paso a paso de un programa en c</a:t>
            </a:r>
          </a:p>
          <a:p>
            <a:endParaRPr lang="es-ES" dirty="0"/>
          </a:p>
        </p:txBody>
      </p:sp>
      <p:sp>
        <p:nvSpPr>
          <p:cNvPr id="4" name="Título 3">
            <a:extLst>
              <a:ext uri="{FF2B5EF4-FFF2-40B4-BE49-F238E27FC236}">
                <a16:creationId xmlns:a16="http://schemas.microsoft.com/office/drawing/2014/main" id="{1C30E3D2-92C0-9C25-CE48-DA417D05E27F}"/>
              </a:ext>
            </a:extLst>
          </p:cNvPr>
          <p:cNvSpPr>
            <a:spLocks noGrp="1"/>
          </p:cNvSpPr>
          <p:nvPr>
            <p:ph type="title"/>
          </p:nvPr>
        </p:nvSpPr>
        <p:spPr/>
        <p:txBody>
          <a:bodyPr/>
          <a:lstStyle/>
          <a:p>
            <a:r>
              <a:rPr lang="es-ES" dirty="0"/>
              <a:t>TAREA 03</a:t>
            </a:r>
          </a:p>
        </p:txBody>
      </p:sp>
      <p:pic>
        <p:nvPicPr>
          <p:cNvPr id="6" name="Imagen 5">
            <a:extLst>
              <a:ext uri="{FF2B5EF4-FFF2-40B4-BE49-F238E27FC236}">
                <a16:creationId xmlns:a16="http://schemas.microsoft.com/office/drawing/2014/main" id="{EB1805D3-6C6B-65A4-F50C-0F7A6F17AFC5}"/>
              </a:ext>
            </a:extLst>
          </p:cNvPr>
          <p:cNvPicPr>
            <a:picLocks noChangeAspect="1"/>
          </p:cNvPicPr>
          <p:nvPr/>
        </p:nvPicPr>
        <p:blipFill>
          <a:blip r:embed="rId2"/>
          <a:stretch>
            <a:fillRect/>
          </a:stretch>
        </p:blipFill>
        <p:spPr>
          <a:xfrm>
            <a:off x="0" y="1581491"/>
            <a:ext cx="9144000" cy="3695018"/>
          </a:xfrm>
          <a:prstGeom prst="rect">
            <a:avLst/>
          </a:prstGeom>
        </p:spPr>
      </p:pic>
    </p:spTree>
    <p:extLst>
      <p:ext uri="{BB962C8B-B14F-4D97-AF65-F5344CB8AC3E}">
        <p14:creationId xmlns:p14="http://schemas.microsoft.com/office/powerpoint/2010/main" val="23648713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a:xfrm>
            <a:off x="609599" y="609600"/>
            <a:ext cx="6660777" cy="815788"/>
          </a:xfrm>
        </p:spPr>
        <p:txBody>
          <a:bodyPr>
            <a:normAutofit/>
          </a:bodyPr>
          <a:lstStyle/>
          <a:p>
            <a:r>
              <a:rPr lang="es-ES"/>
              <a:t>5. Desarrollo de una aplicación</a:t>
            </a:r>
          </a:p>
        </p:txBody>
      </p:sp>
      <p:sp>
        <p:nvSpPr>
          <p:cNvPr id="3" name="Marcador de contenido 2">
            <a:extLst>
              <a:ext uri="{FF2B5EF4-FFF2-40B4-BE49-F238E27FC236}">
                <a16:creationId xmlns:a16="http://schemas.microsoft.com/office/drawing/2014/main" id="{B6947477-E3E4-0A6E-3260-39AB6DE040C9}"/>
              </a:ext>
            </a:extLst>
          </p:cNvPr>
          <p:cNvSpPr>
            <a:spLocks noGrp="1"/>
          </p:cNvSpPr>
          <p:nvPr>
            <p:ph idx="4294967295"/>
          </p:nvPr>
        </p:nvSpPr>
        <p:spPr>
          <a:xfrm>
            <a:off x="1219199" y="2130110"/>
            <a:ext cx="6347714" cy="3880773"/>
          </a:xfrm>
        </p:spPr>
        <p:txBody>
          <a:bodyPr/>
          <a:lstStyle/>
          <a:p>
            <a:r>
              <a:rPr lang="es-ES"/>
              <a:t>5.1 Fases del desarrollo de una aplicación</a:t>
            </a:r>
          </a:p>
          <a:p>
            <a:r>
              <a:rPr lang="es-ES"/>
              <a:t>5.2 Documentación</a:t>
            </a:r>
          </a:p>
          <a:p>
            <a:r>
              <a:rPr lang="es-ES"/>
              <a:t>5.3 Roles del desarrollo de software</a:t>
            </a:r>
          </a:p>
          <a:p>
            <a:r>
              <a:rPr lang="es-ES"/>
              <a:t>5.4 Paradigmas de desarrollo clásicos</a:t>
            </a:r>
          </a:p>
          <a:p>
            <a:r>
              <a:rPr lang="es-ES"/>
              <a:t>5.5 Metodologías ágiles</a:t>
            </a:r>
          </a:p>
          <a:p>
            <a:endParaRPr lang="es-ES"/>
          </a:p>
        </p:txBody>
      </p:sp>
      <p:sp>
        <p:nvSpPr>
          <p:cNvPr id="4" name="Marcador de número de diapositiva 3">
            <a:extLst>
              <a:ext uri="{FF2B5EF4-FFF2-40B4-BE49-F238E27FC236}">
                <a16:creationId xmlns:a16="http://schemas.microsoft.com/office/drawing/2014/main" id="{F300E590-DA49-82C7-8343-D891D244E528}"/>
              </a:ext>
            </a:extLst>
          </p:cNvPr>
          <p:cNvSpPr>
            <a:spLocks noGrp="1"/>
          </p:cNvSpPr>
          <p:nvPr>
            <p:ph type="sldNum" sz="quarter" idx="12"/>
          </p:nvPr>
        </p:nvSpPr>
        <p:spPr/>
        <p:txBody>
          <a:bodyPr/>
          <a:lstStyle/>
          <a:p>
            <a:fld id="{19D16AAE-F5C4-493B-86B4-8EB6ACFC47F5}" type="slidenum">
              <a:rPr lang="es-ES" smtClean="0"/>
              <a:t>29</a:t>
            </a:fld>
            <a:endParaRPr lang="es-ES"/>
          </a:p>
        </p:txBody>
      </p:sp>
    </p:spTree>
    <p:extLst>
      <p:ext uri="{BB962C8B-B14F-4D97-AF65-F5344CB8AC3E}">
        <p14:creationId xmlns:p14="http://schemas.microsoft.com/office/powerpoint/2010/main" val="214941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01" name="Rectangle 2100">
            <a:extLst>
              <a:ext uri="{FF2B5EF4-FFF2-40B4-BE49-F238E27FC236}">
                <a16:creationId xmlns:a16="http://schemas.microsoft.com/office/drawing/2014/main" id="{BD11ECC6-8551-4768-8DFD-CD41AF420A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1"/>
            <a:ext cx="9144000" cy="2285999"/>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103" name="Group 2102">
            <a:extLst>
              <a:ext uri="{FF2B5EF4-FFF2-40B4-BE49-F238E27FC236}">
                <a16:creationId xmlns:a16="http://schemas.microsoft.com/office/drawing/2014/main" id="{93657592-CA60-4F45-B1A0-88AA772420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68955" y="-8467"/>
            <a:ext cx="3575053" cy="6866467"/>
            <a:chOff x="7425267" y="-8467"/>
            <a:chExt cx="4766733" cy="6866467"/>
          </a:xfrm>
        </p:grpSpPr>
        <p:cxnSp>
          <p:nvCxnSpPr>
            <p:cNvPr id="2104" name="Straight Connector 2103">
              <a:extLst>
                <a:ext uri="{FF2B5EF4-FFF2-40B4-BE49-F238E27FC236}">
                  <a16:creationId xmlns:a16="http://schemas.microsoft.com/office/drawing/2014/main" id="{6F47E2B4-7DA9-4312-A1F0-C48388B236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96547" y="4572001"/>
              <a:ext cx="393665" cy="2285999"/>
            </a:xfrm>
            <a:prstGeom prst="line">
              <a:avLst/>
            </a:prstGeom>
            <a:ln w="9525">
              <a:solidFill>
                <a:srgbClr val="BFBFBF">
                  <a:alpha val="70000"/>
                </a:srgbClr>
              </a:solidFill>
            </a:ln>
          </p:spPr>
          <p:style>
            <a:lnRef idx="2">
              <a:schemeClr val="accent1"/>
            </a:lnRef>
            <a:fillRef idx="0">
              <a:schemeClr val="accent1"/>
            </a:fillRef>
            <a:effectRef idx="1">
              <a:schemeClr val="accent1"/>
            </a:effectRef>
            <a:fontRef idx="minor">
              <a:schemeClr val="tx1"/>
            </a:fontRef>
          </p:style>
        </p:cxnSp>
        <p:cxnSp>
          <p:nvCxnSpPr>
            <p:cNvPr id="2105" name="Straight Connector 2104">
              <a:extLst>
                <a:ext uri="{FF2B5EF4-FFF2-40B4-BE49-F238E27FC236}">
                  <a16:creationId xmlns:a16="http://schemas.microsoft.com/office/drawing/2014/main" id="{35B274F7-039F-4BFC-AA98-B51B1D6C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7425267" y="4572001"/>
              <a:ext cx="3383073" cy="2285999"/>
            </a:xfrm>
            <a:prstGeom prst="line">
              <a:avLst/>
            </a:prstGeom>
            <a:ln w="9525">
              <a:solidFill>
                <a:srgbClr val="BFBFBF">
                  <a:alpha val="69804"/>
                </a:srgbClr>
              </a:solidFill>
            </a:ln>
          </p:spPr>
          <p:style>
            <a:lnRef idx="2">
              <a:schemeClr val="accent1"/>
            </a:lnRef>
            <a:fillRef idx="0">
              <a:schemeClr val="accent1"/>
            </a:fillRef>
            <a:effectRef idx="1">
              <a:schemeClr val="accent1"/>
            </a:effectRef>
            <a:fontRef idx="minor">
              <a:schemeClr val="tx1"/>
            </a:fontRef>
          </p:style>
        </p:cxnSp>
        <p:sp>
          <p:nvSpPr>
            <p:cNvPr id="2106" name="Rectangle 23">
              <a:extLst>
                <a:ext uri="{FF2B5EF4-FFF2-40B4-BE49-F238E27FC236}">
                  <a16:creationId xmlns:a16="http://schemas.microsoft.com/office/drawing/2014/main" id="{11A31103-C703-46C9-9D26-497A1ACD5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107" name="Rectangle 25">
              <a:extLst>
                <a:ext uri="{FF2B5EF4-FFF2-40B4-BE49-F238E27FC236}">
                  <a16:creationId xmlns:a16="http://schemas.microsoft.com/office/drawing/2014/main" id="{382F955F-FC22-44B8-BDCF-B77580323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108" name="Isosceles Triangle 2107">
              <a:extLst>
                <a:ext uri="{FF2B5EF4-FFF2-40B4-BE49-F238E27FC236}">
                  <a16:creationId xmlns:a16="http://schemas.microsoft.com/office/drawing/2014/main" id="{1F567692-F087-479A-8931-BD2869C3E4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109" name="Rectangle 27">
              <a:extLst>
                <a:ext uri="{FF2B5EF4-FFF2-40B4-BE49-F238E27FC236}">
                  <a16:creationId xmlns:a16="http://schemas.microsoft.com/office/drawing/2014/main" id="{49B3E4CD-0738-4B9D-A14F-1E8694DDF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110" name="Rectangle 28">
              <a:extLst>
                <a:ext uri="{FF2B5EF4-FFF2-40B4-BE49-F238E27FC236}">
                  <a16:creationId xmlns:a16="http://schemas.microsoft.com/office/drawing/2014/main" id="{4753B851-AD90-4CCD-85D0-65AA6567D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111" name="Rectangle 29">
              <a:extLst>
                <a:ext uri="{FF2B5EF4-FFF2-40B4-BE49-F238E27FC236}">
                  <a16:creationId xmlns:a16="http://schemas.microsoft.com/office/drawing/2014/main" id="{EBF14868-A190-4E21-9522-8977C474C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112" name="Isosceles Triangle 2111">
              <a:extLst>
                <a:ext uri="{FF2B5EF4-FFF2-40B4-BE49-F238E27FC236}">
                  <a16:creationId xmlns:a16="http://schemas.microsoft.com/office/drawing/2014/main" id="{BCBB4922-76EE-442B-A649-09873DCE79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grpSp>
      <p:sp>
        <p:nvSpPr>
          <p:cNvPr id="2114" name="Rectangle 2113">
            <a:extLst>
              <a:ext uri="{FF2B5EF4-FFF2-40B4-BE49-F238E27FC236}">
                <a16:creationId xmlns:a16="http://schemas.microsoft.com/office/drawing/2014/main" id="{8E2EB503-A017-4457-A105-53638C97D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Alan Turing: Cracking the Code of Computing | EAGLE | Blog">
            <a:extLst>
              <a:ext uri="{FF2B5EF4-FFF2-40B4-BE49-F238E27FC236}">
                <a16:creationId xmlns:a16="http://schemas.microsoft.com/office/drawing/2014/main" id="{338393AF-4979-38CE-255D-EDCC3F1C657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2599" y="1772395"/>
            <a:ext cx="2565401" cy="160789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972B9D36-6CBB-8630-19AE-D5FB8FDA9BF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92867" y="1305694"/>
            <a:ext cx="2558265" cy="21297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ENIAC cumple 75 años: la historia de éxito tecnológico y de machismo del  primer ordenador | Tecnología | EL PAÍS">
            <a:extLst>
              <a:ext uri="{FF2B5EF4-FFF2-40B4-BE49-F238E27FC236}">
                <a16:creationId xmlns:a16="http://schemas.microsoft.com/office/drawing/2014/main" id="{1AFA9423-FCA3-ECF1-FD82-12D54BDD00B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096000" y="1693404"/>
            <a:ext cx="2561832" cy="1742045"/>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a:xfrm>
            <a:off x="0" y="-8467"/>
            <a:ext cx="9141626" cy="1109275"/>
          </a:xfrm>
        </p:spPr>
        <p:txBody>
          <a:bodyPr vert="horz" lIns="91440" tIns="45720" rIns="91440" bIns="45720" rtlCol="0" anchor="ctr">
            <a:normAutofit/>
          </a:bodyPr>
          <a:lstStyle/>
          <a:p>
            <a:r>
              <a:rPr lang="es-ES"/>
              <a:t>SISTEMAS</a:t>
            </a:r>
            <a:r>
              <a:rPr lang="es-ES" baseline="0"/>
              <a:t> INFORMÁTICOS</a:t>
            </a:r>
            <a:endParaRPr lang="es-ES"/>
          </a:p>
        </p:txBody>
      </p:sp>
      <p:sp>
        <p:nvSpPr>
          <p:cNvPr id="6" name="CuadroTexto 5">
            <a:extLst>
              <a:ext uri="{FF2B5EF4-FFF2-40B4-BE49-F238E27FC236}">
                <a16:creationId xmlns:a16="http://schemas.microsoft.com/office/drawing/2014/main" id="{8B08CBB2-61F3-C5B5-22A7-DC182FF2C548}"/>
              </a:ext>
            </a:extLst>
          </p:cNvPr>
          <p:cNvSpPr txBox="1"/>
          <p:nvPr/>
        </p:nvSpPr>
        <p:spPr>
          <a:xfrm>
            <a:off x="6096000" y="3417176"/>
            <a:ext cx="1812793" cy="300423"/>
          </a:xfrm>
          <a:prstGeom prst="rect">
            <a:avLst/>
          </a:prstGeom>
        </p:spPr>
        <p:txBody>
          <a:bodyPr vert="horz" lIns="91440" tIns="45720" rIns="91440" bIns="45720" rtlCol="0" anchor="ctr">
            <a:normAutofit/>
          </a:bodyPr>
          <a:lstStyle/>
          <a:p>
            <a:pPr>
              <a:spcBef>
                <a:spcPts val="1000"/>
              </a:spcBef>
              <a:buClr>
                <a:schemeClr val="accent1"/>
              </a:buClr>
              <a:buSzPct val="80000"/>
            </a:pPr>
            <a:r>
              <a:rPr lang="en-US" sz="800">
                <a:solidFill>
                  <a:schemeClr val="accent5"/>
                </a:solidFill>
              </a:rPr>
              <a:t>ENIAC. Fuente: El </a:t>
            </a:r>
            <a:r>
              <a:rPr lang="en-US" sz="800">
                <a:solidFill>
                  <a:schemeClr val="accent5"/>
                </a:solidFill>
                <a:hlinkClick r:id="rId5">
                  <a:extLst>
                    <a:ext uri="{A12FA001-AC4F-418D-AE19-62706E023703}">
                      <ahyp:hlinkClr xmlns:ahyp="http://schemas.microsoft.com/office/drawing/2018/hyperlinkcolor" val="tx"/>
                    </a:ext>
                  </a:extLst>
                </a:hlinkClick>
              </a:rPr>
              <a:t>País</a:t>
            </a:r>
            <a:endParaRPr lang="en-US" sz="800">
              <a:solidFill>
                <a:schemeClr val="accent5"/>
              </a:solidFill>
            </a:endParaRPr>
          </a:p>
        </p:txBody>
      </p:sp>
      <p:sp>
        <p:nvSpPr>
          <p:cNvPr id="9" name="CuadroTexto 8">
            <a:extLst>
              <a:ext uri="{FF2B5EF4-FFF2-40B4-BE49-F238E27FC236}">
                <a16:creationId xmlns:a16="http://schemas.microsoft.com/office/drawing/2014/main" id="{C859AC8C-BD0B-8D46-ED01-1DFB86BB4700}"/>
              </a:ext>
            </a:extLst>
          </p:cNvPr>
          <p:cNvSpPr txBox="1"/>
          <p:nvPr/>
        </p:nvSpPr>
        <p:spPr>
          <a:xfrm>
            <a:off x="482599" y="3417176"/>
            <a:ext cx="1812793" cy="300423"/>
          </a:xfrm>
          <a:prstGeom prst="rect">
            <a:avLst/>
          </a:prstGeom>
        </p:spPr>
        <p:txBody>
          <a:bodyPr vert="horz" lIns="91440" tIns="45720" rIns="91440" bIns="45720" rtlCol="0" anchor="ctr">
            <a:normAutofit/>
          </a:bodyPr>
          <a:lstStyle/>
          <a:p>
            <a:pPr>
              <a:spcBef>
                <a:spcPts val="1000"/>
              </a:spcBef>
              <a:buClr>
                <a:schemeClr val="accent1"/>
              </a:buClr>
              <a:buSzPct val="80000"/>
            </a:pPr>
            <a:r>
              <a:rPr lang="en-US" sz="800">
                <a:solidFill>
                  <a:schemeClr val="accent5"/>
                </a:solidFill>
              </a:rPr>
              <a:t>ALAN TURING. Fuente: </a:t>
            </a:r>
            <a:r>
              <a:rPr lang="en-US" sz="800">
                <a:solidFill>
                  <a:schemeClr val="accent5"/>
                </a:solidFill>
                <a:hlinkClick r:id="rId6">
                  <a:extLst>
                    <a:ext uri="{A12FA001-AC4F-418D-AE19-62706E023703}">
                      <ahyp:hlinkClr xmlns:ahyp="http://schemas.microsoft.com/office/drawing/2018/hyperlinkcolor" val="tx"/>
                    </a:ext>
                  </a:extLst>
                </a:hlinkClick>
              </a:rPr>
              <a:t>Autodesk</a:t>
            </a:r>
            <a:endParaRPr lang="en-US" sz="800">
              <a:solidFill>
                <a:schemeClr val="accent5"/>
              </a:solidFill>
            </a:endParaRPr>
          </a:p>
        </p:txBody>
      </p:sp>
      <p:sp>
        <p:nvSpPr>
          <p:cNvPr id="10" name="CuadroTexto 9">
            <a:extLst>
              <a:ext uri="{FF2B5EF4-FFF2-40B4-BE49-F238E27FC236}">
                <a16:creationId xmlns:a16="http://schemas.microsoft.com/office/drawing/2014/main" id="{D78EF71D-6AE1-351C-F97B-7EDB46D6EBBE}"/>
              </a:ext>
            </a:extLst>
          </p:cNvPr>
          <p:cNvSpPr txBox="1"/>
          <p:nvPr/>
        </p:nvSpPr>
        <p:spPr>
          <a:xfrm>
            <a:off x="5215489" y="6362775"/>
            <a:ext cx="1812793" cy="300423"/>
          </a:xfrm>
          <a:prstGeom prst="rect">
            <a:avLst/>
          </a:prstGeom>
        </p:spPr>
        <p:txBody>
          <a:bodyPr vert="horz" lIns="91440" tIns="45720" rIns="91440" bIns="45720" rtlCol="0" anchor="ctr">
            <a:normAutofit/>
          </a:bodyPr>
          <a:lstStyle/>
          <a:p>
            <a:pPr>
              <a:spcBef>
                <a:spcPts val="1000"/>
              </a:spcBef>
              <a:buClr>
                <a:schemeClr val="accent1"/>
              </a:buClr>
              <a:buSzPct val="80000"/>
            </a:pPr>
            <a:r>
              <a:rPr lang="en-US" sz="800">
                <a:solidFill>
                  <a:schemeClr val="accent5"/>
                </a:solidFill>
              </a:rPr>
              <a:t>Fuente: apple</a:t>
            </a:r>
          </a:p>
        </p:txBody>
      </p:sp>
      <p:pic>
        <p:nvPicPr>
          <p:cNvPr id="4" name="Imagen 3" descr="Pantalla de computadora&#10;&#10;Descripción generada automáticamente">
            <a:extLst>
              <a:ext uri="{FF2B5EF4-FFF2-40B4-BE49-F238E27FC236}">
                <a16:creationId xmlns:a16="http://schemas.microsoft.com/office/drawing/2014/main" id="{1F3D2059-E98F-84D8-162B-2276A647E967}"/>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3220648" y="3531808"/>
            <a:ext cx="2872596" cy="2872596"/>
          </a:xfrm>
          <a:prstGeom prst="rect">
            <a:avLst/>
          </a:prstGeom>
        </p:spPr>
      </p:pic>
      <p:sp>
        <p:nvSpPr>
          <p:cNvPr id="5" name="CuadroTexto 4">
            <a:extLst>
              <a:ext uri="{FF2B5EF4-FFF2-40B4-BE49-F238E27FC236}">
                <a16:creationId xmlns:a16="http://schemas.microsoft.com/office/drawing/2014/main" id="{B95DFEA8-96F9-7FDF-AD95-9C493DC412D2}"/>
              </a:ext>
            </a:extLst>
          </p:cNvPr>
          <p:cNvSpPr txBox="1"/>
          <p:nvPr/>
        </p:nvSpPr>
        <p:spPr>
          <a:xfrm>
            <a:off x="3140874" y="6525557"/>
            <a:ext cx="2726508" cy="369332"/>
          </a:xfrm>
          <a:prstGeom prst="rect">
            <a:avLst/>
          </a:prstGeom>
          <a:noFill/>
        </p:spPr>
        <p:txBody>
          <a:bodyPr wrap="square" rtlCol="0">
            <a:spAutoFit/>
          </a:bodyPr>
          <a:lstStyle/>
          <a:p>
            <a:r>
              <a:rPr lang="es-ES" sz="900">
                <a:hlinkClick r:id="rId8" tooltip="https://diggita.com/story.php?title=Apple_in_vendita_iMac_piu_potenti"/>
              </a:rPr>
              <a:t>Esta foto</a:t>
            </a:r>
            <a:r>
              <a:rPr lang="es-ES" sz="900"/>
              <a:t> de Autor desconocido está bajo licencia </a:t>
            </a:r>
            <a:r>
              <a:rPr lang="es-ES" sz="900">
                <a:hlinkClick r:id="rId9" tooltip="https://creativecommons.org/licenses/by/3.0/"/>
              </a:rPr>
              <a:t>CC BY</a:t>
            </a:r>
            <a:endParaRPr lang="es-ES" sz="900"/>
          </a:p>
        </p:txBody>
      </p:sp>
      <p:sp>
        <p:nvSpPr>
          <p:cNvPr id="8" name="CuadroTexto 7">
            <a:extLst>
              <a:ext uri="{FF2B5EF4-FFF2-40B4-BE49-F238E27FC236}">
                <a16:creationId xmlns:a16="http://schemas.microsoft.com/office/drawing/2014/main" id="{563CF8BC-534E-CDAF-B657-FC200F8C5579}"/>
              </a:ext>
            </a:extLst>
          </p:cNvPr>
          <p:cNvSpPr txBox="1"/>
          <p:nvPr/>
        </p:nvSpPr>
        <p:spPr>
          <a:xfrm>
            <a:off x="3292867" y="3417176"/>
            <a:ext cx="1812793" cy="300423"/>
          </a:xfrm>
          <a:prstGeom prst="rect">
            <a:avLst/>
          </a:prstGeom>
        </p:spPr>
        <p:txBody>
          <a:bodyPr vert="horz" lIns="91440" tIns="45720" rIns="91440" bIns="45720" rtlCol="0" anchor="ctr">
            <a:normAutofit/>
          </a:bodyPr>
          <a:lstStyle/>
          <a:p>
            <a:pPr>
              <a:spcBef>
                <a:spcPts val="1000"/>
              </a:spcBef>
              <a:buClr>
                <a:schemeClr val="accent1"/>
              </a:buClr>
              <a:buSzPct val="80000"/>
            </a:pPr>
            <a:r>
              <a:rPr lang="en-US" sz="800">
                <a:solidFill>
                  <a:schemeClr val="accent5"/>
                </a:solidFill>
              </a:rPr>
              <a:t>MAINFRAME. Fuente: </a:t>
            </a:r>
            <a:r>
              <a:rPr lang="en-US" sz="800">
                <a:solidFill>
                  <a:schemeClr val="accent5"/>
                </a:solidFill>
                <a:hlinkClick r:id="rId10">
                  <a:extLst>
                    <a:ext uri="{A12FA001-AC4F-418D-AE19-62706E023703}">
                      <ahyp:hlinkClr xmlns:ahyp="http://schemas.microsoft.com/office/drawing/2018/hyperlinkcolor" val="tx"/>
                    </a:ext>
                  </a:extLst>
                </a:hlinkClick>
              </a:rPr>
              <a:t>silicon</a:t>
            </a:r>
            <a:endParaRPr lang="en-US" sz="800">
              <a:solidFill>
                <a:schemeClr val="accent5"/>
              </a:solidFill>
            </a:endParaRPr>
          </a:p>
        </p:txBody>
      </p:sp>
      <p:sp>
        <p:nvSpPr>
          <p:cNvPr id="3" name="Marcador de número de diapositiva 2">
            <a:extLst>
              <a:ext uri="{FF2B5EF4-FFF2-40B4-BE49-F238E27FC236}">
                <a16:creationId xmlns:a16="http://schemas.microsoft.com/office/drawing/2014/main" id="{066B93F9-D985-3201-0E78-72D5E54E19DF}"/>
              </a:ext>
            </a:extLst>
          </p:cNvPr>
          <p:cNvSpPr>
            <a:spLocks noGrp="1"/>
          </p:cNvSpPr>
          <p:nvPr>
            <p:ph type="sldNum" sz="quarter" idx="12"/>
          </p:nvPr>
        </p:nvSpPr>
        <p:spPr/>
        <p:txBody>
          <a:bodyPr/>
          <a:lstStyle/>
          <a:p>
            <a:fld id="{19D16AAE-F5C4-493B-86B4-8EB6ACFC47F5}" type="slidenum">
              <a:rPr lang="es-ES" smtClean="0"/>
              <a:t>3</a:t>
            </a:fld>
            <a:endParaRPr lang="es-ES"/>
          </a:p>
        </p:txBody>
      </p:sp>
      <p:pic>
        <p:nvPicPr>
          <p:cNvPr id="11" name="Imagen 10" descr="Una licuadora blanca&#10;&#10;Descripción generada automáticamente con confianza media">
            <a:extLst>
              <a:ext uri="{FF2B5EF4-FFF2-40B4-BE49-F238E27FC236}">
                <a16:creationId xmlns:a16="http://schemas.microsoft.com/office/drawing/2014/main" id="{7AC1BD0D-11C3-F8B0-C8EE-F17200AF2F5F}"/>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762771" y="4819584"/>
            <a:ext cx="1693403" cy="1693403"/>
          </a:xfrm>
          <a:prstGeom prst="rect">
            <a:avLst/>
          </a:prstGeom>
        </p:spPr>
      </p:pic>
      <p:sp>
        <p:nvSpPr>
          <p:cNvPr id="12" name="CuadroTexto 11">
            <a:extLst>
              <a:ext uri="{FF2B5EF4-FFF2-40B4-BE49-F238E27FC236}">
                <a16:creationId xmlns:a16="http://schemas.microsoft.com/office/drawing/2014/main" id="{6BBBEB9D-F431-B5F2-1566-A0EB334100AA}"/>
              </a:ext>
            </a:extLst>
          </p:cNvPr>
          <p:cNvSpPr txBox="1"/>
          <p:nvPr/>
        </p:nvSpPr>
        <p:spPr>
          <a:xfrm>
            <a:off x="111101" y="6606343"/>
            <a:ext cx="1385797" cy="230832"/>
          </a:xfrm>
          <a:prstGeom prst="rect">
            <a:avLst/>
          </a:prstGeom>
          <a:noFill/>
        </p:spPr>
        <p:txBody>
          <a:bodyPr wrap="square" rtlCol="0">
            <a:spAutoFit/>
          </a:bodyPr>
          <a:lstStyle/>
          <a:p>
            <a:r>
              <a:rPr lang="es-ES" sz="900">
                <a:hlinkClick r:id="rId12" tooltip="https://www.conasi.eu/batidora-vitamix/2120-batidora-vitamix-ascent-2300i-negra.html"/>
              </a:rPr>
              <a:t>Esta foto</a:t>
            </a:r>
            <a:endParaRPr lang="es-ES" sz="900"/>
          </a:p>
        </p:txBody>
      </p:sp>
      <p:pic>
        <p:nvPicPr>
          <p:cNvPr id="14" name="Imagen 13" descr="Pantalla de un microondas&#10;&#10;Descripción generada automáticamente con confianza media">
            <a:extLst>
              <a:ext uri="{FF2B5EF4-FFF2-40B4-BE49-F238E27FC236}">
                <a16:creationId xmlns:a16="http://schemas.microsoft.com/office/drawing/2014/main" id="{6D457E5F-52F9-8546-4CF2-9C5453DE6333}"/>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6631628" y="4678184"/>
            <a:ext cx="2162918" cy="1453211"/>
          </a:xfrm>
          <a:prstGeom prst="rect">
            <a:avLst/>
          </a:prstGeom>
        </p:spPr>
      </p:pic>
    </p:spTree>
    <p:extLst>
      <p:ext uri="{BB962C8B-B14F-4D97-AF65-F5344CB8AC3E}">
        <p14:creationId xmlns:p14="http://schemas.microsoft.com/office/powerpoint/2010/main" val="23077035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5C81AFF-84C7-E76E-D8AD-390FCEB4F531}"/>
              </a:ext>
            </a:extLst>
          </p:cNvPr>
          <p:cNvSpPr>
            <a:spLocks noGrp="1"/>
          </p:cNvSpPr>
          <p:nvPr>
            <p:ph type="sldNum" sz="quarter" idx="12"/>
          </p:nvPr>
        </p:nvSpPr>
        <p:spPr/>
        <p:txBody>
          <a:bodyPr/>
          <a:lstStyle/>
          <a:p>
            <a:fld id="{19D16AAE-F5C4-493B-86B4-8EB6ACFC47F5}" type="slidenum">
              <a:rPr lang="es-ES" smtClean="0"/>
              <a:t>30</a:t>
            </a:fld>
            <a:endParaRPr lang="es-ES"/>
          </a:p>
        </p:txBody>
      </p:sp>
      <p:sp>
        <p:nvSpPr>
          <p:cNvPr id="8" name="Marcador de texto 7">
            <a:extLst>
              <a:ext uri="{FF2B5EF4-FFF2-40B4-BE49-F238E27FC236}">
                <a16:creationId xmlns:a16="http://schemas.microsoft.com/office/drawing/2014/main" id="{6E3AB411-2613-5306-D78B-B7A62ED7919A}"/>
              </a:ext>
            </a:extLst>
          </p:cNvPr>
          <p:cNvSpPr>
            <a:spLocks noGrp="1"/>
          </p:cNvSpPr>
          <p:nvPr>
            <p:ph type="body" sz="quarter" idx="14"/>
          </p:nvPr>
        </p:nvSpPr>
        <p:spPr/>
        <p:txBody>
          <a:bodyPr/>
          <a:lstStyle/>
          <a:p>
            <a:endParaRPr lang="es-ES"/>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5. Desarrollo de una aplicación</a:t>
            </a:r>
          </a:p>
        </p:txBody>
      </p:sp>
      <p:sp>
        <p:nvSpPr>
          <p:cNvPr id="5" name="Marcador de contenido 4">
            <a:extLst>
              <a:ext uri="{FF2B5EF4-FFF2-40B4-BE49-F238E27FC236}">
                <a16:creationId xmlns:a16="http://schemas.microsoft.com/office/drawing/2014/main" id="{AB90D566-8559-AAD8-1CEB-27FE7C93EAC3}"/>
              </a:ext>
            </a:extLst>
          </p:cNvPr>
          <p:cNvSpPr>
            <a:spLocks noGrp="1"/>
          </p:cNvSpPr>
          <p:nvPr>
            <p:ph idx="1"/>
          </p:nvPr>
        </p:nvSpPr>
        <p:spPr/>
        <p:txBody>
          <a:bodyPr/>
          <a:lstStyle/>
          <a:p>
            <a:pPr marR="0" lvl="0" algn="l" defTabSz="457200" rtl="0" eaLnBrk="1" fontAlgn="auto" latinLnBrk="0" hangingPunct="1">
              <a:lnSpc>
                <a:spcPct val="100000"/>
              </a:lnSpc>
              <a:spcBef>
                <a:spcPts val="1000"/>
              </a:spcBef>
              <a:spcAft>
                <a:spcPts val="0"/>
              </a:spcAft>
              <a:buClr>
                <a:schemeClr val="accent1"/>
              </a:buClr>
              <a:buSzPct val="80000"/>
              <a:tabLst/>
              <a:defRPr/>
            </a:pPr>
            <a:r>
              <a:rPr lang="es-ES" sz="1800" kern="1200">
                <a:solidFill>
                  <a:schemeClr val="tx1">
                    <a:lumMod val="75000"/>
                    <a:lumOff val="25000"/>
                  </a:schemeClr>
                </a:solidFill>
                <a:effectLst/>
                <a:latin typeface="+mn-lt"/>
                <a:ea typeface="+mn-ea"/>
                <a:cs typeface="+mn-cs"/>
              </a:rPr>
              <a:t>5.1 Fases del desarrollo de una aplicación</a:t>
            </a:r>
          </a:p>
        </p:txBody>
      </p:sp>
      <p:pic>
        <p:nvPicPr>
          <p:cNvPr id="6" name="Imagen 5">
            <a:extLst>
              <a:ext uri="{FF2B5EF4-FFF2-40B4-BE49-F238E27FC236}">
                <a16:creationId xmlns:a16="http://schemas.microsoft.com/office/drawing/2014/main" id="{61B6731F-86C7-1E8C-B929-8B7CBE2211F4}"/>
              </a:ext>
            </a:extLst>
          </p:cNvPr>
          <p:cNvPicPr>
            <a:picLocks noChangeAspect="1"/>
          </p:cNvPicPr>
          <p:nvPr/>
        </p:nvPicPr>
        <p:blipFill>
          <a:blip r:embed="rId2"/>
          <a:stretch>
            <a:fillRect/>
          </a:stretch>
        </p:blipFill>
        <p:spPr>
          <a:xfrm>
            <a:off x="357996" y="1395927"/>
            <a:ext cx="7855354" cy="2343270"/>
          </a:xfrm>
          <a:prstGeom prst="rect">
            <a:avLst/>
          </a:prstGeom>
        </p:spPr>
      </p:pic>
      <p:sp>
        <p:nvSpPr>
          <p:cNvPr id="3" name="CuadroTexto 2">
            <a:extLst>
              <a:ext uri="{FF2B5EF4-FFF2-40B4-BE49-F238E27FC236}">
                <a16:creationId xmlns:a16="http://schemas.microsoft.com/office/drawing/2014/main" id="{5696935E-7048-452B-BDA5-02EE5C38F061}"/>
              </a:ext>
            </a:extLst>
          </p:cNvPr>
          <p:cNvSpPr txBox="1"/>
          <p:nvPr/>
        </p:nvSpPr>
        <p:spPr>
          <a:xfrm>
            <a:off x="6743531" y="3979566"/>
            <a:ext cx="1972236" cy="215444"/>
          </a:xfrm>
          <a:prstGeom prst="rect">
            <a:avLst/>
          </a:prstGeom>
          <a:noFill/>
        </p:spPr>
        <p:txBody>
          <a:bodyPr wrap="square" rtlCol="0">
            <a:spAutoFit/>
          </a:bodyPr>
          <a:lstStyle/>
          <a:p>
            <a:r>
              <a:rPr lang="es-ES" sz="800">
                <a:solidFill>
                  <a:schemeClr val="accent5"/>
                </a:solidFill>
              </a:rPr>
              <a:t>Fuente: Luis del Moral Martínez</a:t>
            </a:r>
          </a:p>
        </p:txBody>
      </p:sp>
      <p:sp>
        <p:nvSpPr>
          <p:cNvPr id="7" name="Marcador de contenido 4">
            <a:extLst>
              <a:ext uri="{FF2B5EF4-FFF2-40B4-BE49-F238E27FC236}">
                <a16:creationId xmlns:a16="http://schemas.microsoft.com/office/drawing/2014/main" id="{89E90ECE-93EC-2660-99AF-895555403DD2}"/>
              </a:ext>
            </a:extLst>
          </p:cNvPr>
          <p:cNvSpPr txBox="1">
            <a:spLocks/>
          </p:cNvSpPr>
          <p:nvPr/>
        </p:nvSpPr>
        <p:spPr>
          <a:xfrm>
            <a:off x="334962" y="4251204"/>
            <a:ext cx="7855354" cy="174478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defRPr/>
            </a:pPr>
            <a:r>
              <a:rPr lang="es-ES"/>
              <a:t>En las sucesivas fases, se concreta progresivamente el producto</a:t>
            </a:r>
          </a:p>
          <a:p>
            <a:pPr lvl="1">
              <a:defRPr/>
            </a:pPr>
            <a:r>
              <a:rPr lang="es-ES"/>
              <a:t>En las fases iniciales, mayor incertidumbre y lo errores son más </a:t>
            </a:r>
            <a:r>
              <a:rPr lang="es-ES" b="1">
                <a:solidFill>
                  <a:srgbClr val="FF0000"/>
                </a:solidFill>
              </a:rPr>
              <a:t>trascendentes</a:t>
            </a:r>
          </a:p>
          <a:p>
            <a:pPr lvl="1">
              <a:defRPr/>
            </a:pPr>
            <a:r>
              <a:rPr lang="es-ES"/>
              <a:t>En las fases finales, un error afecta a </a:t>
            </a:r>
            <a:r>
              <a:rPr lang="es-ES" b="1">
                <a:solidFill>
                  <a:srgbClr val="FF0000"/>
                </a:solidFill>
              </a:rPr>
              <a:t>menor porción </a:t>
            </a:r>
            <a:r>
              <a:rPr lang="es-ES"/>
              <a:t>del proyecto</a:t>
            </a:r>
          </a:p>
        </p:txBody>
      </p:sp>
    </p:spTree>
    <p:extLst>
      <p:ext uri="{BB962C8B-B14F-4D97-AF65-F5344CB8AC3E}">
        <p14:creationId xmlns:p14="http://schemas.microsoft.com/office/powerpoint/2010/main" val="2340600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562131D6-BC93-FF72-41DC-8897501E42A8}"/>
              </a:ext>
            </a:extLst>
          </p:cNvPr>
          <p:cNvSpPr>
            <a:spLocks noGrp="1"/>
          </p:cNvSpPr>
          <p:nvPr>
            <p:ph type="sldNum" sz="quarter" idx="12"/>
          </p:nvPr>
        </p:nvSpPr>
        <p:spPr/>
        <p:txBody>
          <a:bodyPr/>
          <a:lstStyle/>
          <a:p>
            <a:fld id="{19D16AAE-F5C4-493B-86B4-8EB6ACFC47F5}" type="slidenum">
              <a:rPr lang="es-ES" smtClean="0"/>
              <a:t>31</a:t>
            </a:fld>
            <a:endParaRPr lang="es-ES"/>
          </a:p>
        </p:txBody>
      </p:sp>
      <p:sp>
        <p:nvSpPr>
          <p:cNvPr id="8" name="Marcador de contenido 7">
            <a:extLst>
              <a:ext uri="{FF2B5EF4-FFF2-40B4-BE49-F238E27FC236}">
                <a16:creationId xmlns:a16="http://schemas.microsoft.com/office/drawing/2014/main" id="{2798F58F-2515-710C-C5CC-D35945E503EB}"/>
              </a:ext>
            </a:extLst>
          </p:cNvPr>
          <p:cNvSpPr>
            <a:spLocks noGrp="1"/>
          </p:cNvSpPr>
          <p:nvPr>
            <p:ph sz="quarter" idx="13"/>
          </p:nvPr>
        </p:nvSpPr>
        <p:spPr/>
        <p:txBody>
          <a:bodyPr/>
          <a:lstStyle/>
          <a:p>
            <a:r>
              <a:rPr lang="es-ES" b="1">
                <a:solidFill>
                  <a:schemeClr val="accent4"/>
                </a:solidFill>
              </a:rPr>
              <a:t>1 FASE INICIAL</a:t>
            </a:r>
          </a:p>
          <a:p>
            <a:endParaRPr lang="es-ES"/>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5. Desarrollo de una aplicación</a:t>
            </a:r>
          </a:p>
        </p:txBody>
      </p:sp>
      <p:sp>
        <p:nvSpPr>
          <p:cNvPr id="7" name="Marcador de contenido 6">
            <a:extLst>
              <a:ext uri="{FF2B5EF4-FFF2-40B4-BE49-F238E27FC236}">
                <a16:creationId xmlns:a16="http://schemas.microsoft.com/office/drawing/2014/main" id="{41FC4F80-CD5B-4CD4-61DC-04E2E9E473E3}"/>
              </a:ext>
            </a:extLst>
          </p:cNvPr>
          <p:cNvSpPr>
            <a:spLocks noGrp="1"/>
          </p:cNvSpPr>
          <p:nvPr>
            <p:ph idx="1"/>
          </p:nvPr>
        </p:nvSpPr>
        <p:spPr/>
        <p:txBody>
          <a:bodyPr/>
          <a:lstStyle/>
          <a:p>
            <a:r>
              <a:rPr lang="es-ES">
                <a:solidFill>
                  <a:schemeClr val="accent4"/>
                </a:solidFill>
              </a:rPr>
              <a:t>5.1 Fases del desarrollo de una aplicación</a:t>
            </a:r>
          </a:p>
          <a:p>
            <a:endParaRPr lang="es-ES"/>
          </a:p>
        </p:txBody>
      </p:sp>
      <p:sp>
        <p:nvSpPr>
          <p:cNvPr id="10" name="Marcador de contenido 4">
            <a:extLst>
              <a:ext uri="{FF2B5EF4-FFF2-40B4-BE49-F238E27FC236}">
                <a16:creationId xmlns:a16="http://schemas.microsoft.com/office/drawing/2014/main" id="{AB90D566-8559-AAD8-1CEB-27FE7C93EAC3}"/>
              </a:ext>
            </a:extLst>
          </p:cNvPr>
          <p:cNvSpPr txBox="1">
            <a:spLocks/>
          </p:cNvSpPr>
          <p:nvPr/>
        </p:nvSpPr>
        <p:spPr>
          <a:xfrm>
            <a:off x="467735" y="1404916"/>
            <a:ext cx="7635875" cy="500856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1" indent="-342900">
              <a:defRPr/>
            </a:pPr>
            <a:r>
              <a:rPr lang="es-ES" dirty="0"/>
              <a:t>Planificación del proyecto</a:t>
            </a:r>
          </a:p>
          <a:p>
            <a:pPr lvl="1"/>
            <a:r>
              <a:rPr lang="es-ES" dirty="0"/>
              <a:t>Estimación de costes (viabilidad del proyecto)</a:t>
            </a:r>
          </a:p>
          <a:p>
            <a:pPr lvl="1"/>
            <a:r>
              <a:rPr lang="es-ES" dirty="0"/>
              <a:t>Es una fase trascendental y compleja</a:t>
            </a:r>
          </a:p>
          <a:p>
            <a:pPr lvl="1"/>
            <a:r>
              <a:rPr lang="es-ES" dirty="0"/>
              <a:t>Precisa de expertos en planificación de proyectos</a:t>
            </a:r>
          </a:p>
          <a:p>
            <a:pPr lvl="1"/>
            <a:r>
              <a:rPr lang="es-ES" dirty="0"/>
              <a:t>Se analizan </a:t>
            </a:r>
            <a:r>
              <a:rPr lang="es-ES"/>
              <a:t>los Riesgos</a:t>
            </a:r>
          </a:p>
          <a:p>
            <a:pPr lvl="1"/>
            <a:r>
              <a:rPr lang="es-ES" dirty="0"/>
              <a:t>Se desarrollan documentos muy importantes para el proyecto (viabilidad, estimación…)</a:t>
            </a:r>
          </a:p>
          <a:p>
            <a:pPr lvl="1"/>
            <a:r>
              <a:rPr lang="es-ES" dirty="0"/>
              <a:t>Reunión inicial con el cliente, muy importante para la comprensión del problema a resolver</a:t>
            </a:r>
          </a:p>
          <a:p>
            <a:pPr lvl="1"/>
            <a:r>
              <a:rPr lang="es-ES" b="1" dirty="0"/>
              <a:t>Documento: viabilidad, estimación de costes y</a:t>
            </a:r>
          </a:p>
          <a:p>
            <a:pPr lvl="2"/>
            <a:r>
              <a:rPr lang="es-ES" b="1" dirty="0"/>
              <a:t> LISTADO DE </a:t>
            </a:r>
            <a:r>
              <a:rPr lang="es-ES" sz="3000" b="1" dirty="0">
                <a:solidFill>
                  <a:schemeClr val="tx1"/>
                </a:solidFill>
              </a:rPr>
              <a:t>OBJETIVOS</a:t>
            </a:r>
            <a:endParaRPr lang="es-ES" sz="3000" dirty="0">
              <a:solidFill>
                <a:schemeClr val="tx1"/>
              </a:solidFill>
            </a:endParaRPr>
          </a:p>
        </p:txBody>
      </p:sp>
    </p:spTree>
    <p:extLst>
      <p:ext uri="{BB962C8B-B14F-4D97-AF65-F5344CB8AC3E}">
        <p14:creationId xmlns:p14="http://schemas.microsoft.com/office/powerpoint/2010/main" val="3075958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E569DE39-55F4-F004-66B5-00A83B78D213}"/>
              </a:ext>
            </a:extLst>
          </p:cNvPr>
          <p:cNvSpPr>
            <a:spLocks noGrp="1"/>
          </p:cNvSpPr>
          <p:nvPr>
            <p:ph type="sldNum" sz="quarter" idx="12"/>
          </p:nvPr>
        </p:nvSpPr>
        <p:spPr/>
        <p:txBody>
          <a:bodyPr/>
          <a:lstStyle/>
          <a:p>
            <a:fld id="{19D16AAE-F5C4-493B-86B4-8EB6ACFC47F5}" type="slidenum">
              <a:rPr lang="es-ES" smtClean="0"/>
              <a:t>32</a:t>
            </a:fld>
            <a:endParaRPr lang="es-ES"/>
          </a:p>
        </p:txBody>
      </p:sp>
      <p:sp>
        <p:nvSpPr>
          <p:cNvPr id="9" name="Marcador de contenido 8">
            <a:extLst>
              <a:ext uri="{FF2B5EF4-FFF2-40B4-BE49-F238E27FC236}">
                <a16:creationId xmlns:a16="http://schemas.microsoft.com/office/drawing/2014/main" id="{8D70C803-CD9B-2DFC-6A44-24F3DD150DB8}"/>
              </a:ext>
            </a:extLst>
          </p:cNvPr>
          <p:cNvSpPr>
            <a:spLocks noGrp="1"/>
          </p:cNvSpPr>
          <p:nvPr>
            <p:ph sz="quarter" idx="13"/>
          </p:nvPr>
        </p:nvSpPr>
        <p:spPr/>
        <p:txBody>
          <a:bodyPr/>
          <a:lstStyle/>
          <a:p>
            <a:r>
              <a:rPr lang="es-ES" b="1">
                <a:solidFill>
                  <a:schemeClr val="accent4"/>
                </a:solidFill>
                <a:latin typeface="MDUHDN+Century Gothic"/>
                <a:cs typeface="MDUHDN+Century Gothic"/>
              </a:rPr>
              <a:t>2 FASE ANÁLISIS</a:t>
            </a:r>
          </a:p>
          <a:p>
            <a:endParaRPr lang="es-ES"/>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5. Desarrollo de una aplicación</a:t>
            </a:r>
          </a:p>
        </p:txBody>
      </p:sp>
      <p:sp>
        <p:nvSpPr>
          <p:cNvPr id="8" name="Marcador de contenido 7">
            <a:extLst>
              <a:ext uri="{FF2B5EF4-FFF2-40B4-BE49-F238E27FC236}">
                <a16:creationId xmlns:a16="http://schemas.microsoft.com/office/drawing/2014/main" id="{FDE5AE2E-FFB4-21D9-E85D-F19F9AC51997}"/>
              </a:ext>
            </a:extLst>
          </p:cNvPr>
          <p:cNvSpPr>
            <a:spLocks noGrp="1"/>
          </p:cNvSpPr>
          <p:nvPr>
            <p:ph idx="1"/>
          </p:nvPr>
        </p:nvSpPr>
        <p:spPr/>
        <p:txBody>
          <a:bodyPr/>
          <a:lstStyle/>
          <a:p>
            <a:r>
              <a:rPr lang="es-ES">
                <a:solidFill>
                  <a:schemeClr val="accent4"/>
                </a:solidFill>
                <a:latin typeface="MDUHDN+Century Gothic"/>
                <a:cs typeface="MDUHDN+Century Gothic"/>
              </a:rPr>
              <a:t>5.1</a:t>
            </a:r>
            <a:r>
              <a:rPr lang="es-ES" spc="17">
                <a:solidFill>
                  <a:schemeClr val="accent4"/>
                </a:solidFill>
                <a:latin typeface="MDUHDN+Century Gothic"/>
                <a:cs typeface="MDUHDN+Century Gothic"/>
              </a:rPr>
              <a:t> </a:t>
            </a:r>
            <a:r>
              <a:rPr lang="es-ES">
                <a:solidFill>
                  <a:schemeClr val="accent4"/>
                </a:solidFill>
                <a:latin typeface="MDUHDN+Century Gothic"/>
                <a:cs typeface="MDUHDN+Century Gothic"/>
              </a:rPr>
              <a:t>Fases</a:t>
            </a:r>
            <a:r>
              <a:rPr lang="es-ES" spc="-22">
                <a:solidFill>
                  <a:schemeClr val="accent4"/>
                </a:solidFill>
                <a:latin typeface="MDUHDN+Century Gothic"/>
                <a:cs typeface="MDUHDN+Century Gothic"/>
              </a:rPr>
              <a:t> </a:t>
            </a:r>
            <a:r>
              <a:rPr lang="es-ES">
                <a:solidFill>
                  <a:schemeClr val="accent4"/>
                </a:solidFill>
                <a:latin typeface="MDUHDN+Century Gothic"/>
                <a:cs typeface="MDUHDN+Century Gothic"/>
              </a:rPr>
              <a:t>del desarrollo</a:t>
            </a:r>
            <a:r>
              <a:rPr lang="es-ES" spc="-47">
                <a:solidFill>
                  <a:schemeClr val="accent4"/>
                </a:solidFill>
                <a:latin typeface="MDUHDN+Century Gothic"/>
                <a:cs typeface="MDUHDN+Century Gothic"/>
              </a:rPr>
              <a:t> </a:t>
            </a:r>
            <a:r>
              <a:rPr lang="es-ES">
                <a:solidFill>
                  <a:schemeClr val="accent4"/>
                </a:solidFill>
                <a:latin typeface="MDUHDN+Century Gothic"/>
                <a:cs typeface="MDUHDN+Century Gothic"/>
              </a:rPr>
              <a:t>de una</a:t>
            </a:r>
            <a:r>
              <a:rPr lang="es-ES" spc="11">
                <a:solidFill>
                  <a:schemeClr val="accent4"/>
                </a:solidFill>
                <a:latin typeface="MDUHDN+Century Gothic"/>
                <a:cs typeface="MDUHDN+Century Gothic"/>
              </a:rPr>
              <a:t> </a:t>
            </a:r>
            <a:r>
              <a:rPr lang="es-ES">
                <a:solidFill>
                  <a:schemeClr val="accent4"/>
                </a:solidFill>
                <a:latin typeface="MDUHDN+Century Gothic"/>
                <a:cs typeface="MDUHDN+Century Gothic"/>
              </a:rPr>
              <a:t>aplicación </a:t>
            </a:r>
          </a:p>
          <a:p>
            <a:endParaRPr lang="es-ES"/>
          </a:p>
        </p:txBody>
      </p:sp>
      <p:sp>
        <p:nvSpPr>
          <p:cNvPr id="12" name="Marcador de contenido 2">
            <a:extLst>
              <a:ext uri="{FF2B5EF4-FFF2-40B4-BE49-F238E27FC236}">
                <a16:creationId xmlns:a16="http://schemas.microsoft.com/office/drawing/2014/main" id="{3538DB87-89AE-C169-4C80-C15D9B232DEB}"/>
              </a:ext>
            </a:extLst>
          </p:cNvPr>
          <p:cNvSpPr txBox="1">
            <a:spLocks/>
          </p:cNvSpPr>
          <p:nvPr/>
        </p:nvSpPr>
        <p:spPr>
          <a:xfrm>
            <a:off x="571818" y="1667060"/>
            <a:ext cx="5965825" cy="23749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s-ES"/>
              <a:t>Recopilar, examinar y formular los requisitos del cliente (especificación de requisitos del usuario)</a:t>
            </a:r>
          </a:p>
          <a:p>
            <a:r>
              <a:rPr lang="es-ES"/>
              <a:t>Análisis de restricciones, entrevistas con el cliente y los usuarios finales</a:t>
            </a:r>
          </a:p>
          <a:p>
            <a:r>
              <a:rPr lang="es-ES"/>
              <a:t>Se genera un </a:t>
            </a:r>
            <a:r>
              <a:rPr lang="es-ES" b="1"/>
              <a:t>documento vinculante </a:t>
            </a:r>
            <a:r>
              <a:rPr lang="es-ES"/>
              <a:t>(a modo de contrato) entre el cliente y el desarrollador</a:t>
            </a:r>
          </a:p>
          <a:p>
            <a:endParaRPr lang="es-ES"/>
          </a:p>
        </p:txBody>
      </p:sp>
    </p:spTree>
    <p:extLst>
      <p:ext uri="{BB962C8B-B14F-4D97-AF65-F5344CB8AC3E}">
        <p14:creationId xmlns:p14="http://schemas.microsoft.com/office/powerpoint/2010/main" val="22166670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8604071-0C61-75A4-7FEA-BE210615D061}"/>
              </a:ext>
            </a:extLst>
          </p:cNvPr>
          <p:cNvSpPr>
            <a:spLocks noGrp="1"/>
          </p:cNvSpPr>
          <p:nvPr>
            <p:ph type="sldNum" sz="quarter" idx="12"/>
          </p:nvPr>
        </p:nvSpPr>
        <p:spPr/>
        <p:txBody>
          <a:bodyPr/>
          <a:lstStyle/>
          <a:p>
            <a:fld id="{19D16AAE-F5C4-493B-86B4-8EB6ACFC47F5}" type="slidenum">
              <a:rPr lang="es-ES" smtClean="0"/>
              <a:t>33</a:t>
            </a:fld>
            <a:endParaRPr lang="es-ES"/>
          </a:p>
        </p:txBody>
      </p:sp>
      <p:sp>
        <p:nvSpPr>
          <p:cNvPr id="8" name="Marcador de contenido 7">
            <a:extLst>
              <a:ext uri="{FF2B5EF4-FFF2-40B4-BE49-F238E27FC236}">
                <a16:creationId xmlns:a16="http://schemas.microsoft.com/office/drawing/2014/main" id="{529A17C4-F165-F310-0CDF-276F2C49652E}"/>
              </a:ext>
            </a:extLst>
          </p:cNvPr>
          <p:cNvSpPr>
            <a:spLocks noGrp="1"/>
          </p:cNvSpPr>
          <p:nvPr>
            <p:ph sz="quarter" idx="13"/>
          </p:nvPr>
        </p:nvSpPr>
        <p:spPr>
          <a:xfrm>
            <a:off x="0" y="745455"/>
            <a:ext cx="8980860" cy="337025"/>
          </a:xfrm>
        </p:spPr>
        <p:txBody>
          <a:bodyPr/>
          <a:lstStyle/>
          <a:p>
            <a:r>
              <a:rPr lang="es-ES" dirty="0"/>
              <a:t>2 FASE ANÁLISIS </a:t>
            </a:r>
            <a:r>
              <a:rPr lang="es-ES" dirty="0">
                <a:solidFill>
                  <a:srgbClr val="0070C0"/>
                </a:solidFill>
              </a:rPr>
              <a:t>TA </a:t>
            </a:r>
            <a:r>
              <a:rPr lang="es-ES">
                <a:solidFill>
                  <a:srgbClr val="0070C0"/>
                </a:solidFill>
              </a:rPr>
              <a:t>4</a:t>
            </a:r>
            <a:r>
              <a:rPr lang="es-ES" dirty="0">
                <a:solidFill>
                  <a:srgbClr val="0070C0"/>
                </a:solidFill>
              </a:rPr>
              <a:t>: PROCESO DE DESARROLLO SE SW. TIENDA.</a:t>
            </a:r>
          </a:p>
          <a:p>
            <a:endParaRPr lang="es-ES"/>
          </a:p>
        </p:txBody>
      </p:sp>
      <p:sp>
        <p:nvSpPr>
          <p:cNvPr id="2" name="Título 1">
            <a:extLst>
              <a:ext uri="{FF2B5EF4-FFF2-40B4-BE49-F238E27FC236}">
                <a16:creationId xmlns:a16="http://schemas.microsoft.com/office/drawing/2014/main" id="{1CA1781C-EB34-FEBC-194C-5D1FC311FA19}"/>
              </a:ext>
            </a:extLst>
          </p:cNvPr>
          <p:cNvSpPr>
            <a:spLocks noGrp="1"/>
          </p:cNvSpPr>
          <p:nvPr>
            <p:ph type="title"/>
          </p:nvPr>
        </p:nvSpPr>
        <p:spPr/>
        <p:txBody>
          <a:bodyPr/>
          <a:lstStyle/>
          <a:p>
            <a:r>
              <a:rPr lang="es-ES"/>
              <a:t>5. Desarrollo de una aplicación</a:t>
            </a:r>
          </a:p>
        </p:txBody>
      </p:sp>
      <p:sp>
        <p:nvSpPr>
          <p:cNvPr id="7" name="Marcador de contenido 6">
            <a:extLst>
              <a:ext uri="{FF2B5EF4-FFF2-40B4-BE49-F238E27FC236}">
                <a16:creationId xmlns:a16="http://schemas.microsoft.com/office/drawing/2014/main" id="{4DB07544-A112-88AA-F7BE-7E47CAE1DF0A}"/>
              </a:ext>
            </a:extLst>
          </p:cNvPr>
          <p:cNvSpPr>
            <a:spLocks noGrp="1"/>
          </p:cNvSpPr>
          <p:nvPr>
            <p:ph idx="1"/>
          </p:nvPr>
        </p:nvSpPr>
        <p:spPr/>
        <p:txBody>
          <a:bodyPr/>
          <a:lstStyle/>
          <a:p>
            <a:r>
              <a:rPr lang="es-ES" dirty="0"/>
              <a:t>5.1 Fases del desarrollo de una aplicación </a:t>
            </a:r>
          </a:p>
          <a:p>
            <a:endParaRPr lang="es-ES" dirty="0"/>
          </a:p>
        </p:txBody>
      </p:sp>
      <p:sp>
        <p:nvSpPr>
          <p:cNvPr id="10" name="Marcador de contenido 2">
            <a:extLst>
              <a:ext uri="{FF2B5EF4-FFF2-40B4-BE49-F238E27FC236}">
                <a16:creationId xmlns:a16="http://schemas.microsoft.com/office/drawing/2014/main" id="{FADB8F2C-166D-C3E0-5D7C-0E7D7DCCCCF6}"/>
              </a:ext>
            </a:extLst>
          </p:cNvPr>
          <p:cNvSpPr txBox="1">
            <a:spLocks/>
          </p:cNvSpPr>
          <p:nvPr/>
        </p:nvSpPr>
        <p:spPr>
          <a:xfrm>
            <a:off x="0" y="1214886"/>
            <a:ext cx="8571346" cy="572439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1"/>
            <a:r>
              <a:rPr lang="es-ES" dirty="0"/>
              <a:t>Se determina y define claramente las necesidades del cliente y se especifica los requisitos de usuario que debe cumplir el software a desarrollar.</a:t>
            </a:r>
          </a:p>
          <a:p>
            <a:pPr lvl="1"/>
            <a:r>
              <a:rPr lang="es-ES" dirty="0"/>
              <a:t>La </a:t>
            </a:r>
            <a:r>
              <a:rPr lang="es-ES" sz="2100" b="1" dirty="0">
                <a:solidFill>
                  <a:srgbClr val="FF0000"/>
                </a:solidFill>
              </a:rPr>
              <a:t>especificación de requisitos </a:t>
            </a:r>
            <a:r>
              <a:rPr lang="es-ES" dirty="0"/>
              <a:t>de usuario debe: </a:t>
            </a:r>
          </a:p>
          <a:p>
            <a:pPr lvl="2"/>
            <a:r>
              <a:rPr lang="es-ES" dirty="0"/>
              <a:t>Ser completa y sin omisiones  </a:t>
            </a:r>
          </a:p>
          <a:p>
            <a:pPr lvl="2"/>
            <a:r>
              <a:rPr lang="es-ES" dirty="0"/>
              <a:t>Ser concisa y sin trivialidades</a:t>
            </a:r>
          </a:p>
          <a:p>
            <a:pPr lvl="2"/>
            <a:r>
              <a:rPr lang="es-ES" dirty="0"/>
              <a:t>Una función -&gt; un requisito  </a:t>
            </a:r>
          </a:p>
          <a:p>
            <a:pPr lvl="2"/>
            <a:r>
              <a:rPr lang="es-ES" dirty="0"/>
              <a:t>Evitar ambigüedades. Utilizar lenguaje formal (evitar bastante, mejor, rápido…)</a:t>
            </a:r>
          </a:p>
          <a:p>
            <a:pPr lvl="2"/>
            <a:r>
              <a:rPr lang="es-ES" dirty="0"/>
              <a:t>Evitar detalles de diseño o implementación  </a:t>
            </a:r>
          </a:p>
          <a:p>
            <a:pPr lvl="2"/>
            <a:r>
              <a:rPr lang="es-ES" dirty="0"/>
              <a:t>Ser entendible por el cliente  </a:t>
            </a:r>
          </a:p>
          <a:p>
            <a:pPr lvl="2"/>
            <a:r>
              <a:rPr lang="es-ES" dirty="0"/>
              <a:t>Separar requisitos funcionales y no funcionales  </a:t>
            </a:r>
          </a:p>
          <a:p>
            <a:pPr lvl="2"/>
            <a:r>
              <a:rPr lang="es-ES" dirty="0"/>
              <a:t>El usuario será el sujeto de la oración con la que se enuncian los requisitos</a:t>
            </a:r>
          </a:p>
          <a:p>
            <a:pPr lvl="2"/>
            <a:r>
              <a:rPr lang="es-ES" dirty="0"/>
              <a:t>Fijar criterios de validación</a:t>
            </a:r>
          </a:p>
          <a:p>
            <a:pPr lvl="2"/>
            <a:r>
              <a:rPr lang="es-ES" dirty="0"/>
              <a:t>Los requisitos deben estar codificados para su seguimiento RF 03, RNF 09</a:t>
            </a:r>
          </a:p>
          <a:p>
            <a:pPr lvl="1"/>
            <a:r>
              <a:rPr lang="es-ES" dirty="0"/>
              <a:t>DOCUMENTO: ESPECIFICACIÓN DE REQISITOS, </a:t>
            </a:r>
            <a:r>
              <a:rPr lang="es-ES" dirty="0">
                <a:highlight>
                  <a:srgbClr val="FFFF00"/>
                </a:highlight>
              </a:rPr>
              <a:t>DESCRIPCIÓN DE CASOS DE USO</a:t>
            </a:r>
          </a:p>
          <a:p>
            <a:pPr lvl="1"/>
            <a:r>
              <a:rPr lang="es-ES" dirty="0"/>
              <a:t>Diagramas de </a:t>
            </a:r>
            <a:r>
              <a:rPr lang="es-ES" sz="2200" b="1" dirty="0">
                <a:solidFill>
                  <a:srgbClr val="FF0000"/>
                </a:solidFill>
              </a:rPr>
              <a:t>Casos De Uso</a:t>
            </a:r>
          </a:p>
        </p:txBody>
      </p:sp>
    </p:spTree>
    <p:extLst>
      <p:ext uri="{BB962C8B-B14F-4D97-AF65-F5344CB8AC3E}">
        <p14:creationId xmlns:p14="http://schemas.microsoft.com/office/powerpoint/2010/main" val="1092534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4CAD4B79-273F-B353-900D-56C1AF32B1A5}"/>
              </a:ext>
            </a:extLst>
          </p:cNvPr>
          <p:cNvSpPr>
            <a:spLocks noGrp="1"/>
          </p:cNvSpPr>
          <p:nvPr>
            <p:ph type="sldNum" sz="quarter" idx="12"/>
          </p:nvPr>
        </p:nvSpPr>
        <p:spPr/>
        <p:txBody>
          <a:bodyPr/>
          <a:lstStyle/>
          <a:p>
            <a:fld id="{19D16AAE-F5C4-493B-86B4-8EB6ACFC47F5}" type="slidenum">
              <a:rPr lang="es-ES" smtClean="0"/>
              <a:t>34</a:t>
            </a:fld>
            <a:endParaRPr lang="es-ES"/>
          </a:p>
        </p:txBody>
      </p:sp>
      <p:sp>
        <p:nvSpPr>
          <p:cNvPr id="5" name="Marcador de contenido 4">
            <a:extLst>
              <a:ext uri="{FF2B5EF4-FFF2-40B4-BE49-F238E27FC236}">
                <a16:creationId xmlns:a16="http://schemas.microsoft.com/office/drawing/2014/main" id="{389EB6A2-D49A-0BD8-6CA5-071FCB1C7221}"/>
              </a:ext>
            </a:extLst>
          </p:cNvPr>
          <p:cNvSpPr>
            <a:spLocks noGrp="1"/>
          </p:cNvSpPr>
          <p:nvPr>
            <p:ph sz="quarter" idx="13"/>
          </p:nvPr>
        </p:nvSpPr>
        <p:spPr/>
        <p:txBody>
          <a:bodyPr/>
          <a:lstStyle/>
          <a:p>
            <a:r>
              <a:rPr lang="es-ES" dirty="0"/>
              <a:t>2 FASE ANÁLISIS </a:t>
            </a:r>
            <a:r>
              <a:rPr lang="es-ES" dirty="0">
                <a:solidFill>
                  <a:srgbClr val="0070C0"/>
                </a:solidFill>
              </a:rPr>
              <a:t>TA </a:t>
            </a:r>
            <a:r>
              <a:rPr lang="es-ES">
                <a:solidFill>
                  <a:srgbClr val="0070C0"/>
                </a:solidFill>
              </a:rPr>
              <a:t>4</a:t>
            </a:r>
            <a:r>
              <a:rPr lang="es-ES" dirty="0">
                <a:solidFill>
                  <a:srgbClr val="0070C0"/>
                </a:solidFill>
              </a:rPr>
              <a:t>: PROCESO DE DESARROLLO SE SW. TIENDA.</a:t>
            </a:r>
          </a:p>
          <a:p>
            <a:endParaRPr lang="es-ES"/>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5. Desarrollo de una aplicación</a:t>
            </a:r>
          </a:p>
        </p:txBody>
      </p:sp>
      <p:sp>
        <p:nvSpPr>
          <p:cNvPr id="4" name="Marcador de contenido 3">
            <a:extLst>
              <a:ext uri="{FF2B5EF4-FFF2-40B4-BE49-F238E27FC236}">
                <a16:creationId xmlns:a16="http://schemas.microsoft.com/office/drawing/2014/main" id="{12766902-8A7D-6978-C87E-63866050DB89}"/>
              </a:ext>
            </a:extLst>
          </p:cNvPr>
          <p:cNvSpPr>
            <a:spLocks noGrp="1"/>
          </p:cNvSpPr>
          <p:nvPr>
            <p:ph idx="1"/>
          </p:nvPr>
        </p:nvSpPr>
        <p:spPr/>
        <p:txBody>
          <a:bodyPr/>
          <a:lstStyle/>
          <a:p>
            <a:r>
              <a:rPr lang="es-ES"/>
              <a:t>5.1 Fases del desarrollo de una aplicación </a:t>
            </a:r>
          </a:p>
          <a:p>
            <a:endParaRPr lang="es-ES"/>
          </a:p>
        </p:txBody>
      </p:sp>
      <p:sp>
        <p:nvSpPr>
          <p:cNvPr id="8" name="Marcador de contenido 5">
            <a:extLst>
              <a:ext uri="{FF2B5EF4-FFF2-40B4-BE49-F238E27FC236}">
                <a16:creationId xmlns:a16="http://schemas.microsoft.com/office/drawing/2014/main" id="{1B492E4B-32EB-63CE-FF99-8753C64905DC}"/>
              </a:ext>
            </a:extLst>
          </p:cNvPr>
          <p:cNvSpPr txBox="1">
            <a:spLocks/>
          </p:cNvSpPr>
          <p:nvPr/>
        </p:nvSpPr>
        <p:spPr>
          <a:xfrm>
            <a:off x="104040" y="1075184"/>
            <a:ext cx="7830920" cy="564565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s-ES" dirty="0"/>
              <a:t>REQUISITOS FUNCIONALES Y NO FUNCIONALES</a:t>
            </a:r>
          </a:p>
          <a:p>
            <a:pPr marL="0" indent="0">
              <a:buFont typeface="Wingdings 3" charset="2"/>
              <a:buNone/>
            </a:pPr>
            <a:r>
              <a:rPr lang="es-ES" dirty="0"/>
              <a:t>Los requisitos funcionales y los requisitos no funcionales son dos categorías clave de requisitos que se identifican durante la fase de análisis del proceso de desarrollo de software:</a:t>
            </a:r>
          </a:p>
          <a:p>
            <a:pPr lvl="1"/>
            <a:r>
              <a:rPr lang="es-ES" b="1" dirty="0">
                <a:solidFill>
                  <a:srgbClr val="FF0000"/>
                </a:solidFill>
              </a:rPr>
              <a:t>Requisitos funcionales</a:t>
            </a:r>
            <a:r>
              <a:rPr lang="es-ES" dirty="0"/>
              <a:t>: Estos son los requisitos que definen las funcionalidades específicas que debe tener el sistema. En otras palabras, describen lo que el sistema debe hacer. Por ejemplo, si estamos desarrollando un sistema de comercio electrónico, un requisito funcional podría ser: </a:t>
            </a:r>
            <a:r>
              <a:rPr lang="es-ES" b="1" i="1" dirty="0"/>
              <a:t>RF01</a:t>
            </a:r>
            <a:r>
              <a:rPr lang="es-ES" i="1" dirty="0"/>
              <a:t> “Los usuarios pueden añadir productos a un carrito de compras”.</a:t>
            </a:r>
          </a:p>
          <a:p>
            <a:pPr lvl="1"/>
            <a:r>
              <a:rPr lang="es-ES" b="1" dirty="0">
                <a:solidFill>
                  <a:srgbClr val="0070C0"/>
                </a:solidFill>
              </a:rPr>
              <a:t>Requisitos no funcionales</a:t>
            </a:r>
            <a:r>
              <a:rPr lang="es-ES" dirty="0"/>
              <a:t>: Estos son los requisitos que definen cómo debe ser el sistema, en lugar de qué debe hacer. Estos pueden incluir requisitos de rendimiento, seguridad, usabilidad, compatibilidad, etc. Siguiendo con el ejemplo del sistema de comercio electrónico, un requisito no funcional podría ser: </a:t>
            </a:r>
            <a:r>
              <a:rPr lang="es-ES" b="1" i="1" dirty="0"/>
              <a:t>RNF 01 </a:t>
            </a:r>
            <a:r>
              <a:rPr lang="es-ES" i="1" dirty="0"/>
              <a:t>“El usuario verá la interfaz inicial del sistema en menos de 2 segundos”.</a:t>
            </a:r>
          </a:p>
          <a:p>
            <a:pPr lvl="1"/>
            <a:r>
              <a:rPr lang="es-ES" dirty="0"/>
              <a:t>¡Atención al formato! </a:t>
            </a:r>
            <a:r>
              <a:rPr lang="es-ES" b="1" dirty="0"/>
              <a:t>RFX: El usuario podrá sumar dos números…</a:t>
            </a:r>
            <a:endParaRPr lang="es-ES" b="1" dirty="0">
              <a:hlinkClick r:id="rId2">
                <a:extLst>
                  <a:ext uri="{A12FA001-AC4F-418D-AE19-62706E023703}">
                    <ahyp:hlinkClr xmlns:ahyp="http://schemas.microsoft.com/office/drawing/2018/hyperlinkcolor" val="tx"/>
                  </a:ext>
                </a:extLst>
              </a:hlinkClick>
            </a:endParaRPr>
          </a:p>
          <a:p>
            <a:pPr lvl="1"/>
            <a:r>
              <a:rPr lang="es-ES" dirty="0">
                <a:hlinkClick r:id="rId2"/>
              </a:rPr>
              <a:t>EJEMPLO</a:t>
            </a:r>
            <a:r>
              <a:rPr lang="es-ES" dirty="0"/>
              <a:t> Biblioteca: fíjate en cómo se escriben y cómo se codifican</a:t>
            </a:r>
          </a:p>
        </p:txBody>
      </p:sp>
    </p:spTree>
    <p:extLst>
      <p:ext uri="{BB962C8B-B14F-4D97-AF65-F5344CB8AC3E}">
        <p14:creationId xmlns:p14="http://schemas.microsoft.com/office/powerpoint/2010/main" val="22544963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45D62EF1-C3B2-3BD6-6457-2D4544EB7FC3}"/>
              </a:ext>
            </a:extLst>
          </p:cNvPr>
          <p:cNvSpPr>
            <a:spLocks noGrp="1"/>
          </p:cNvSpPr>
          <p:nvPr>
            <p:ph type="sldNum" sz="quarter" idx="12"/>
          </p:nvPr>
        </p:nvSpPr>
        <p:spPr/>
        <p:txBody>
          <a:bodyPr/>
          <a:lstStyle/>
          <a:p>
            <a:fld id="{19D16AAE-F5C4-493B-86B4-8EB6ACFC47F5}" type="slidenum">
              <a:rPr lang="es-ES" smtClean="0"/>
              <a:t>35</a:t>
            </a:fld>
            <a:endParaRPr lang="es-ES"/>
          </a:p>
        </p:txBody>
      </p:sp>
      <p:sp>
        <p:nvSpPr>
          <p:cNvPr id="5" name="Marcador de contenido 4">
            <a:extLst>
              <a:ext uri="{FF2B5EF4-FFF2-40B4-BE49-F238E27FC236}">
                <a16:creationId xmlns:a16="http://schemas.microsoft.com/office/drawing/2014/main" id="{B53BE892-83A6-687A-7513-160990AA5D50}"/>
              </a:ext>
            </a:extLst>
          </p:cNvPr>
          <p:cNvSpPr>
            <a:spLocks noGrp="1"/>
          </p:cNvSpPr>
          <p:nvPr>
            <p:ph sz="quarter" idx="13"/>
          </p:nvPr>
        </p:nvSpPr>
        <p:spPr/>
        <p:txBody>
          <a:bodyPr/>
          <a:lstStyle/>
          <a:p>
            <a:r>
              <a:rPr lang="es-ES"/>
              <a:t>3 FASE DISEÑO (POO)</a:t>
            </a:r>
          </a:p>
          <a:p>
            <a:endParaRPr lang="es-ES"/>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5. Desarrollo de una aplicación</a:t>
            </a:r>
          </a:p>
        </p:txBody>
      </p:sp>
      <p:sp>
        <p:nvSpPr>
          <p:cNvPr id="4" name="Marcador de contenido 3">
            <a:extLst>
              <a:ext uri="{FF2B5EF4-FFF2-40B4-BE49-F238E27FC236}">
                <a16:creationId xmlns:a16="http://schemas.microsoft.com/office/drawing/2014/main" id="{5F4F84A4-2633-2349-9A1E-112D7BE9A0A4}"/>
              </a:ext>
            </a:extLst>
          </p:cNvPr>
          <p:cNvSpPr>
            <a:spLocks noGrp="1"/>
          </p:cNvSpPr>
          <p:nvPr>
            <p:ph idx="1"/>
          </p:nvPr>
        </p:nvSpPr>
        <p:spPr/>
        <p:txBody>
          <a:bodyPr/>
          <a:lstStyle/>
          <a:p>
            <a:r>
              <a:rPr lang="es-ES"/>
              <a:t>5.1 Fases del desarrollo de una aplicación </a:t>
            </a:r>
          </a:p>
          <a:p>
            <a:endParaRPr lang="es-ES"/>
          </a:p>
        </p:txBody>
      </p:sp>
      <p:sp>
        <p:nvSpPr>
          <p:cNvPr id="8" name="Marcador de contenido 6">
            <a:extLst>
              <a:ext uri="{FF2B5EF4-FFF2-40B4-BE49-F238E27FC236}">
                <a16:creationId xmlns:a16="http://schemas.microsoft.com/office/drawing/2014/main" id="{4762823A-A1D4-0FFC-69DB-E5A3AD15696C}"/>
              </a:ext>
            </a:extLst>
          </p:cNvPr>
          <p:cNvSpPr txBox="1">
            <a:spLocks/>
          </p:cNvSpPr>
          <p:nvPr/>
        </p:nvSpPr>
        <p:spPr>
          <a:xfrm>
            <a:off x="0" y="1309950"/>
            <a:ext cx="7934960" cy="495369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1"/>
            <a:r>
              <a:rPr lang="es-ES" dirty="0"/>
              <a:t>Se define cada subconjunto de la aplicación</a:t>
            </a:r>
          </a:p>
          <a:p>
            <a:pPr lvl="1"/>
            <a:r>
              <a:rPr lang="es-ES" dirty="0"/>
              <a:t>Los documentos son más específicos y técnicos</a:t>
            </a:r>
          </a:p>
          <a:p>
            <a:pPr lvl="1"/>
            <a:r>
              <a:rPr lang="es-ES" dirty="0"/>
              <a:t>Esta fase involucra a los jefes de proyecto, arquitectos de software y analistas</a:t>
            </a:r>
          </a:p>
          <a:p>
            <a:pPr lvl="1"/>
            <a:r>
              <a:rPr lang="es-ES" dirty="0"/>
              <a:t>Los programadores aún no intervienen en esta fase (No se escribe código)</a:t>
            </a:r>
          </a:p>
          <a:p>
            <a:pPr lvl="1"/>
            <a:endParaRPr lang="es-ES" dirty="0"/>
          </a:p>
          <a:p>
            <a:pPr lvl="2">
              <a:lnSpc>
                <a:spcPts val="1901"/>
              </a:lnSpc>
            </a:pPr>
            <a:r>
              <a:rPr lang="es-ES" sz="1600" b="1" dirty="0">
                <a:solidFill>
                  <a:schemeClr val="tx2"/>
                </a:solidFill>
                <a:latin typeface="MDUHDN+Century Gothic"/>
                <a:cs typeface="MDUHDN+Century Gothic"/>
              </a:rPr>
              <a:t>DOCUMENTO: DIAGRAMAS DE </a:t>
            </a:r>
            <a:r>
              <a:rPr lang="es-ES" sz="2600" b="1" dirty="0">
                <a:solidFill>
                  <a:srgbClr val="FF0000"/>
                </a:solidFill>
                <a:latin typeface="MDUHDN+Century Gothic"/>
                <a:cs typeface="MDUHDN+Century Gothic"/>
              </a:rPr>
              <a:t>Clases </a:t>
            </a:r>
            <a:r>
              <a:rPr lang="es-ES" sz="1600" b="1" dirty="0">
                <a:solidFill>
                  <a:schemeClr val="tx2"/>
                </a:solidFill>
                <a:latin typeface="MDUHDN+Century Gothic"/>
              </a:rPr>
              <a:t>(POO) y </a:t>
            </a:r>
            <a:r>
              <a:rPr lang="es-ES" sz="2600" b="1" dirty="0">
                <a:solidFill>
                  <a:srgbClr val="FF0000"/>
                </a:solidFill>
                <a:latin typeface="MDUHDN+Century Gothic"/>
                <a:cs typeface="MDUHDN+Century Gothic"/>
              </a:rPr>
              <a:t>Secuencia</a:t>
            </a:r>
            <a:endParaRPr lang="es-ES" b="1" dirty="0">
              <a:solidFill>
                <a:srgbClr val="FF0000"/>
              </a:solidFill>
              <a:latin typeface="MDUHDN+Century Gothic"/>
              <a:cs typeface="MDUHDN+Century Gothic"/>
            </a:endParaRPr>
          </a:p>
          <a:p>
            <a:pPr lvl="2">
              <a:lnSpc>
                <a:spcPts val="1901"/>
              </a:lnSpc>
            </a:pPr>
            <a:r>
              <a:rPr lang="es-ES" sz="1600" b="1" dirty="0">
                <a:solidFill>
                  <a:schemeClr val="tx2"/>
                </a:solidFill>
                <a:latin typeface="MDUHDN+Century Gothic"/>
              </a:rPr>
              <a:t>Documento de arquitectura, módulos y funciones</a:t>
            </a:r>
          </a:p>
          <a:p>
            <a:pPr lvl="2">
              <a:lnSpc>
                <a:spcPts val="1901"/>
              </a:lnSpc>
            </a:pPr>
            <a:r>
              <a:rPr lang="es-ES" sz="1600" b="1" dirty="0">
                <a:solidFill>
                  <a:schemeClr val="tx2"/>
                </a:solidFill>
                <a:latin typeface="MDUHDN+Century Gothic"/>
                <a:cs typeface="MDUHDN+Century Gothic"/>
              </a:rPr>
              <a:t>Documento de diseño de interfaces</a:t>
            </a:r>
          </a:p>
          <a:p>
            <a:pPr lvl="2">
              <a:lnSpc>
                <a:spcPts val="1901"/>
              </a:lnSpc>
            </a:pPr>
            <a:r>
              <a:rPr lang="es-ES" sz="1600" b="1" dirty="0">
                <a:solidFill>
                  <a:schemeClr val="tx2"/>
                </a:solidFill>
                <a:latin typeface="MDUHDN+Century Gothic"/>
                <a:cs typeface="MDUHDN+Century Gothic"/>
              </a:rPr>
              <a:t>Documento de diagrama ER y tablas</a:t>
            </a:r>
          </a:p>
        </p:txBody>
      </p:sp>
    </p:spTree>
    <p:extLst>
      <p:ext uri="{BB962C8B-B14F-4D97-AF65-F5344CB8AC3E}">
        <p14:creationId xmlns:p14="http://schemas.microsoft.com/office/powerpoint/2010/main" val="13799621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45D62EF1-C3B2-3BD6-6457-2D4544EB7FC3}"/>
              </a:ext>
            </a:extLst>
          </p:cNvPr>
          <p:cNvSpPr>
            <a:spLocks noGrp="1"/>
          </p:cNvSpPr>
          <p:nvPr>
            <p:ph type="sldNum" sz="quarter" idx="12"/>
          </p:nvPr>
        </p:nvSpPr>
        <p:spPr/>
        <p:txBody>
          <a:bodyPr/>
          <a:lstStyle/>
          <a:p>
            <a:fld id="{19D16AAE-F5C4-493B-86B4-8EB6ACFC47F5}" type="slidenum">
              <a:rPr lang="es-ES" smtClean="0"/>
              <a:t>36</a:t>
            </a:fld>
            <a:endParaRPr lang="es-ES"/>
          </a:p>
        </p:txBody>
      </p:sp>
      <p:sp>
        <p:nvSpPr>
          <p:cNvPr id="5" name="Marcador de contenido 4">
            <a:extLst>
              <a:ext uri="{FF2B5EF4-FFF2-40B4-BE49-F238E27FC236}">
                <a16:creationId xmlns:a16="http://schemas.microsoft.com/office/drawing/2014/main" id="{B53BE892-83A6-687A-7513-160990AA5D50}"/>
              </a:ext>
            </a:extLst>
          </p:cNvPr>
          <p:cNvSpPr>
            <a:spLocks noGrp="1"/>
          </p:cNvSpPr>
          <p:nvPr>
            <p:ph sz="quarter" idx="13"/>
          </p:nvPr>
        </p:nvSpPr>
        <p:spPr/>
        <p:txBody>
          <a:bodyPr/>
          <a:lstStyle/>
          <a:p>
            <a:r>
              <a:rPr lang="es-ES"/>
              <a:t>3 FASE DISEÑO (POO)</a:t>
            </a:r>
          </a:p>
          <a:p>
            <a:endParaRPr lang="es-ES"/>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5. Desarrollo de una aplicación</a:t>
            </a:r>
          </a:p>
        </p:txBody>
      </p:sp>
      <p:sp>
        <p:nvSpPr>
          <p:cNvPr id="4" name="Marcador de contenido 3">
            <a:extLst>
              <a:ext uri="{FF2B5EF4-FFF2-40B4-BE49-F238E27FC236}">
                <a16:creationId xmlns:a16="http://schemas.microsoft.com/office/drawing/2014/main" id="{5F4F84A4-2633-2349-9A1E-112D7BE9A0A4}"/>
              </a:ext>
            </a:extLst>
          </p:cNvPr>
          <p:cNvSpPr>
            <a:spLocks noGrp="1"/>
          </p:cNvSpPr>
          <p:nvPr>
            <p:ph idx="1"/>
          </p:nvPr>
        </p:nvSpPr>
        <p:spPr/>
        <p:txBody>
          <a:bodyPr/>
          <a:lstStyle/>
          <a:p>
            <a:r>
              <a:rPr lang="es-ES"/>
              <a:t>5.1 Fases del desarrollo de una aplicación </a:t>
            </a:r>
          </a:p>
          <a:p>
            <a:endParaRPr lang="es-ES"/>
          </a:p>
        </p:txBody>
      </p:sp>
      <p:sp>
        <p:nvSpPr>
          <p:cNvPr id="6" name="Marcador de contenido 4">
            <a:extLst>
              <a:ext uri="{FF2B5EF4-FFF2-40B4-BE49-F238E27FC236}">
                <a16:creationId xmlns:a16="http://schemas.microsoft.com/office/drawing/2014/main" id="{AEF6DB46-AB17-EEC1-9D90-01C6AA40A8C0}"/>
              </a:ext>
            </a:extLst>
          </p:cNvPr>
          <p:cNvSpPr txBox="1">
            <a:spLocks/>
          </p:cNvSpPr>
          <p:nvPr/>
        </p:nvSpPr>
        <p:spPr>
          <a:xfrm>
            <a:off x="609599" y="1429306"/>
            <a:ext cx="6998564" cy="461205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s-ES"/>
              <a:t>Se descompone y organiza el sistema en elementos que pueden ser desarrollados por separado</a:t>
            </a:r>
          </a:p>
          <a:p>
            <a:r>
              <a:rPr lang="es-ES"/>
              <a:t>Se especifica la interrelación y funcionalidad de los elementos componentes</a:t>
            </a:r>
          </a:p>
          <a:p>
            <a:r>
              <a:rPr lang="es-ES"/>
              <a:t>Las actividades habituales son las siguientes: </a:t>
            </a:r>
          </a:p>
          <a:p>
            <a:pPr lvl="1"/>
            <a:r>
              <a:rPr lang="es-ES"/>
              <a:t>Diseño arquitectónico </a:t>
            </a:r>
          </a:p>
          <a:p>
            <a:pPr lvl="1"/>
            <a:r>
              <a:rPr lang="es-ES"/>
              <a:t>Diseño detallado  </a:t>
            </a:r>
          </a:p>
          <a:p>
            <a:pPr lvl="1"/>
            <a:r>
              <a:rPr lang="es-ES"/>
              <a:t>Diseño de datos </a:t>
            </a:r>
          </a:p>
          <a:p>
            <a:pPr lvl="1"/>
            <a:r>
              <a:rPr lang="es-ES"/>
              <a:t>Diseño de interfaz de usuario</a:t>
            </a:r>
          </a:p>
        </p:txBody>
      </p:sp>
    </p:spTree>
    <p:extLst>
      <p:ext uri="{BB962C8B-B14F-4D97-AF65-F5344CB8AC3E}">
        <p14:creationId xmlns:p14="http://schemas.microsoft.com/office/powerpoint/2010/main" val="28244427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45D62EF1-C3B2-3BD6-6457-2D4544EB7FC3}"/>
              </a:ext>
            </a:extLst>
          </p:cNvPr>
          <p:cNvSpPr>
            <a:spLocks noGrp="1"/>
          </p:cNvSpPr>
          <p:nvPr>
            <p:ph type="sldNum" sz="quarter" idx="12"/>
          </p:nvPr>
        </p:nvSpPr>
        <p:spPr/>
        <p:txBody>
          <a:bodyPr/>
          <a:lstStyle/>
          <a:p>
            <a:fld id="{19D16AAE-F5C4-493B-86B4-8EB6ACFC47F5}" type="slidenum">
              <a:rPr lang="es-ES" smtClean="0"/>
              <a:t>37</a:t>
            </a:fld>
            <a:endParaRPr lang="es-ES"/>
          </a:p>
        </p:txBody>
      </p:sp>
      <p:sp>
        <p:nvSpPr>
          <p:cNvPr id="5" name="Marcador de contenido 4">
            <a:extLst>
              <a:ext uri="{FF2B5EF4-FFF2-40B4-BE49-F238E27FC236}">
                <a16:creationId xmlns:a16="http://schemas.microsoft.com/office/drawing/2014/main" id="{B53BE892-83A6-687A-7513-160990AA5D50}"/>
              </a:ext>
            </a:extLst>
          </p:cNvPr>
          <p:cNvSpPr>
            <a:spLocks noGrp="1"/>
          </p:cNvSpPr>
          <p:nvPr>
            <p:ph sz="quarter" idx="13"/>
          </p:nvPr>
        </p:nvSpPr>
        <p:spPr/>
        <p:txBody>
          <a:bodyPr/>
          <a:lstStyle/>
          <a:p>
            <a:pPr marL="0" indent="0">
              <a:buFont typeface="Wingdings 3" charset="2"/>
              <a:buNone/>
            </a:pPr>
            <a:r>
              <a:rPr lang="es-ES"/>
              <a:t>4 FASE IMPLEMENTACIÓN</a:t>
            </a:r>
          </a:p>
          <a:p>
            <a:endParaRPr lang="es-ES"/>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5. Desarrollo de una aplicación</a:t>
            </a:r>
          </a:p>
        </p:txBody>
      </p:sp>
      <p:sp>
        <p:nvSpPr>
          <p:cNvPr id="4" name="Marcador de contenido 3">
            <a:extLst>
              <a:ext uri="{FF2B5EF4-FFF2-40B4-BE49-F238E27FC236}">
                <a16:creationId xmlns:a16="http://schemas.microsoft.com/office/drawing/2014/main" id="{5F4F84A4-2633-2349-9A1E-112D7BE9A0A4}"/>
              </a:ext>
            </a:extLst>
          </p:cNvPr>
          <p:cNvSpPr>
            <a:spLocks noGrp="1"/>
          </p:cNvSpPr>
          <p:nvPr>
            <p:ph idx="1"/>
          </p:nvPr>
        </p:nvSpPr>
        <p:spPr/>
        <p:txBody>
          <a:bodyPr/>
          <a:lstStyle/>
          <a:p>
            <a:r>
              <a:rPr lang="es-ES"/>
              <a:t>5.1 Fases del desarrollo de una aplicación </a:t>
            </a:r>
          </a:p>
          <a:p>
            <a:endParaRPr lang="es-ES"/>
          </a:p>
        </p:txBody>
      </p:sp>
      <p:sp>
        <p:nvSpPr>
          <p:cNvPr id="7" name="Marcador de contenido 5">
            <a:extLst>
              <a:ext uri="{FF2B5EF4-FFF2-40B4-BE49-F238E27FC236}">
                <a16:creationId xmlns:a16="http://schemas.microsoft.com/office/drawing/2014/main" id="{101A17CF-C925-C44A-908E-5A9E8C467289}"/>
              </a:ext>
            </a:extLst>
          </p:cNvPr>
          <p:cNvSpPr txBox="1">
            <a:spLocks/>
          </p:cNvSpPr>
          <p:nvPr/>
        </p:nvSpPr>
        <p:spPr>
          <a:xfrm>
            <a:off x="167638" y="1309949"/>
            <a:ext cx="7284721" cy="480988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00050" lvl="1">
              <a:lnSpc>
                <a:spcPts val="1934"/>
              </a:lnSpc>
              <a:spcBef>
                <a:spcPts val="0"/>
              </a:spcBef>
            </a:pPr>
            <a:r>
              <a:rPr lang="es-ES" dirty="0">
                <a:solidFill>
                  <a:schemeClr val="tx2"/>
                </a:solidFill>
                <a:latin typeface="MDUHDN+Century Gothic"/>
                <a:cs typeface="MDUHDN+Century Gothic"/>
              </a:rPr>
              <a:t>Consiste</a:t>
            </a:r>
            <a:r>
              <a:rPr lang="es-ES" spc="18" dirty="0">
                <a:solidFill>
                  <a:schemeClr val="tx2"/>
                </a:solidFill>
                <a:latin typeface="MDUHDN+Century Gothic"/>
                <a:cs typeface="MDUHDN+Century Gothic"/>
              </a:rPr>
              <a:t> </a:t>
            </a:r>
            <a:r>
              <a:rPr lang="es-ES" dirty="0">
                <a:solidFill>
                  <a:schemeClr val="tx2"/>
                </a:solidFill>
                <a:latin typeface="MDUHDN+Century Gothic"/>
                <a:cs typeface="MDUHDN+Century Gothic"/>
              </a:rPr>
              <a:t>en </a:t>
            </a:r>
            <a:r>
              <a:rPr lang="es-ES" b="1" dirty="0">
                <a:solidFill>
                  <a:schemeClr val="tx2"/>
                </a:solidFill>
                <a:latin typeface="VPJLQW+Century Gothic Bold"/>
                <a:cs typeface="VPJLQW+Century Gothic Bold"/>
              </a:rPr>
              <a:t>implementar</a:t>
            </a:r>
            <a:r>
              <a:rPr lang="es-ES" b="1" spc="33" dirty="0">
                <a:solidFill>
                  <a:schemeClr val="tx2"/>
                </a:solidFill>
                <a:latin typeface="VPJLQW+Century Gothic Bold"/>
                <a:cs typeface="VPJLQW+Century Gothic Bold"/>
              </a:rPr>
              <a:t> (ESCRIBIR) </a:t>
            </a:r>
            <a:r>
              <a:rPr lang="es-ES" dirty="0">
                <a:solidFill>
                  <a:schemeClr val="tx2"/>
                </a:solidFill>
                <a:latin typeface="VCWNGD+Century Gothic"/>
                <a:cs typeface="VCWNGD+Century Gothic"/>
              </a:rPr>
              <a:t>el</a:t>
            </a:r>
            <a:r>
              <a:rPr lang="es-ES" spc="12" dirty="0">
                <a:solidFill>
                  <a:schemeClr val="tx2"/>
                </a:solidFill>
                <a:latin typeface="VCWNGD+Century Gothic"/>
                <a:cs typeface="VCWNGD+Century Gothic"/>
              </a:rPr>
              <a:t> </a:t>
            </a:r>
            <a:r>
              <a:rPr lang="es-ES" dirty="0">
                <a:solidFill>
                  <a:schemeClr val="tx2"/>
                </a:solidFill>
                <a:latin typeface="VCWNGD+Century Gothic"/>
                <a:cs typeface="VCWNGD+Century Gothic"/>
              </a:rPr>
              <a:t>software</a:t>
            </a:r>
            <a:r>
              <a:rPr lang="es-ES" spc="36" dirty="0">
                <a:solidFill>
                  <a:schemeClr val="tx2"/>
                </a:solidFill>
                <a:latin typeface="VCWNGD+Century Gothic"/>
                <a:cs typeface="VCWNGD+Century Gothic"/>
              </a:rPr>
              <a:t> </a:t>
            </a:r>
            <a:r>
              <a:rPr lang="es-ES" dirty="0">
                <a:solidFill>
                  <a:schemeClr val="tx2"/>
                </a:solidFill>
                <a:latin typeface="VCWNGD+Century Gothic"/>
                <a:cs typeface="VCWNGD+Century Gothic"/>
              </a:rPr>
              <a:t>usando lenguajes de programación,</a:t>
            </a:r>
            <a:r>
              <a:rPr lang="es-ES" spc="11" dirty="0">
                <a:solidFill>
                  <a:schemeClr val="tx2"/>
                </a:solidFill>
                <a:latin typeface="VCWNGD+Century Gothic"/>
                <a:cs typeface="VCWNGD+Century Gothic"/>
              </a:rPr>
              <a:t> </a:t>
            </a:r>
            <a:r>
              <a:rPr lang="es-ES" dirty="0">
                <a:solidFill>
                  <a:schemeClr val="tx2"/>
                </a:solidFill>
                <a:latin typeface="VCWNGD+Century Gothic"/>
                <a:cs typeface="VCWNGD+Century Gothic"/>
              </a:rPr>
              <a:t>librerías,</a:t>
            </a:r>
            <a:r>
              <a:rPr lang="es-ES" spc="-14" dirty="0">
                <a:solidFill>
                  <a:schemeClr val="tx2"/>
                </a:solidFill>
                <a:latin typeface="VCWNGD+Century Gothic"/>
                <a:cs typeface="VCWNGD+Century Gothic"/>
              </a:rPr>
              <a:t> </a:t>
            </a:r>
            <a:r>
              <a:rPr lang="es-ES" dirty="0" err="1">
                <a:solidFill>
                  <a:schemeClr val="tx2"/>
                </a:solidFill>
                <a:latin typeface="VCWNGD+Century Gothic"/>
                <a:cs typeface="VCWNGD+Century Gothic"/>
              </a:rPr>
              <a:t>frameworks</a:t>
            </a:r>
            <a:r>
              <a:rPr lang="es-ES" dirty="0">
                <a:solidFill>
                  <a:schemeClr val="tx2"/>
                </a:solidFill>
                <a:latin typeface="VCWNGD+Century Gothic"/>
                <a:cs typeface="VCWNGD+Century Gothic"/>
              </a:rPr>
              <a:t>…</a:t>
            </a:r>
          </a:p>
          <a:p>
            <a:pPr marL="400050" lvl="1">
              <a:lnSpc>
                <a:spcPts val="1901"/>
              </a:lnSpc>
              <a:spcBef>
                <a:spcPts val="1962"/>
              </a:spcBef>
            </a:pPr>
            <a:r>
              <a:rPr lang="es-ES" dirty="0">
                <a:solidFill>
                  <a:schemeClr val="tx2"/>
                </a:solidFill>
                <a:latin typeface="MDUHDN+Century Gothic"/>
                <a:cs typeface="MDUHDN+Century Gothic"/>
              </a:rPr>
              <a:t>Se crea documentación</a:t>
            </a:r>
            <a:r>
              <a:rPr lang="es-ES" spc="45" dirty="0">
                <a:solidFill>
                  <a:schemeClr val="tx2"/>
                </a:solidFill>
                <a:latin typeface="MDUHDN+Century Gothic"/>
                <a:cs typeface="MDUHDN+Century Gothic"/>
              </a:rPr>
              <a:t> </a:t>
            </a:r>
            <a:r>
              <a:rPr lang="es-ES" dirty="0">
                <a:solidFill>
                  <a:schemeClr val="tx2"/>
                </a:solidFill>
                <a:latin typeface="MDUHDN+Century Gothic"/>
                <a:cs typeface="MDUHDN+Century Gothic"/>
              </a:rPr>
              <a:t>muy</a:t>
            </a:r>
            <a:r>
              <a:rPr lang="es-ES" spc="11" dirty="0">
                <a:solidFill>
                  <a:schemeClr val="tx2"/>
                </a:solidFill>
                <a:latin typeface="MDUHDN+Century Gothic"/>
                <a:cs typeface="MDUHDN+Century Gothic"/>
              </a:rPr>
              <a:t> </a:t>
            </a:r>
            <a:r>
              <a:rPr lang="es-ES" dirty="0">
                <a:solidFill>
                  <a:schemeClr val="tx2"/>
                </a:solidFill>
                <a:latin typeface="MDUHDN+Century Gothic"/>
                <a:cs typeface="MDUHDN+Century Gothic"/>
              </a:rPr>
              <a:t>detallada</a:t>
            </a:r>
            <a:r>
              <a:rPr lang="es-ES" spc="-12" dirty="0">
                <a:solidFill>
                  <a:schemeClr val="tx2"/>
                </a:solidFill>
                <a:latin typeface="MDUHDN+Century Gothic"/>
                <a:cs typeface="MDUHDN+Century Gothic"/>
              </a:rPr>
              <a:t> </a:t>
            </a:r>
            <a:r>
              <a:rPr lang="es-ES" dirty="0">
                <a:solidFill>
                  <a:schemeClr val="tx2"/>
                </a:solidFill>
                <a:latin typeface="MDUHDN+Century Gothic"/>
                <a:cs typeface="MDUHDN+Century Gothic"/>
              </a:rPr>
              <a:t>en </a:t>
            </a:r>
            <a:r>
              <a:rPr lang="es-ES" spc="15" dirty="0">
                <a:solidFill>
                  <a:schemeClr val="tx2"/>
                </a:solidFill>
                <a:latin typeface="MDUHDN+Century Gothic"/>
                <a:cs typeface="MDUHDN+Century Gothic"/>
              </a:rPr>
              <a:t>la</a:t>
            </a:r>
            <a:r>
              <a:rPr lang="es-ES" spc="-39" dirty="0">
                <a:solidFill>
                  <a:schemeClr val="tx2"/>
                </a:solidFill>
                <a:latin typeface="MDUHDN+Century Gothic"/>
                <a:cs typeface="MDUHDN+Century Gothic"/>
              </a:rPr>
              <a:t> </a:t>
            </a:r>
            <a:r>
              <a:rPr lang="es-ES" dirty="0">
                <a:solidFill>
                  <a:schemeClr val="tx2"/>
                </a:solidFill>
                <a:latin typeface="MDUHDN+Century Gothic"/>
                <a:cs typeface="MDUHDN+Century Gothic"/>
              </a:rPr>
              <a:t>que se</a:t>
            </a:r>
            <a:r>
              <a:rPr lang="es-ES" spc="-11" dirty="0">
                <a:solidFill>
                  <a:schemeClr val="tx2"/>
                </a:solidFill>
                <a:latin typeface="MDUHDN+Century Gothic"/>
                <a:cs typeface="MDUHDN+Century Gothic"/>
              </a:rPr>
              <a:t> </a:t>
            </a:r>
            <a:r>
              <a:rPr lang="es-ES" dirty="0">
                <a:solidFill>
                  <a:schemeClr val="tx2"/>
                </a:solidFill>
                <a:latin typeface="MDUHDN+Century Gothic"/>
                <a:cs typeface="MDUHDN+Century Gothic"/>
              </a:rPr>
              <a:t>incluye</a:t>
            </a:r>
            <a:r>
              <a:rPr lang="es-ES" spc="-10" dirty="0">
                <a:solidFill>
                  <a:schemeClr val="tx2"/>
                </a:solidFill>
                <a:latin typeface="MDUHDN+Century Gothic"/>
                <a:cs typeface="MDUHDN+Century Gothic"/>
              </a:rPr>
              <a:t> </a:t>
            </a:r>
            <a:r>
              <a:rPr lang="es-ES" dirty="0">
                <a:solidFill>
                  <a:schemeClr val="tx2"/>
                </a:solidFill>
                <a:latin typeface="MDUHDN+Century Gothic"/>
                <a:cs typeface="MDUHDN+Century Gothic"/>
              </a:rPr>
              <a:t>y documenta</a:t>
            </a:r>
            <a:r>
              <a:rPr lang="es-ES" spc="27" dirty="0">
                <a:solidFill>
                  <a:schemeClr val="tx2"/>
                </a:solidFill>
                <a:latin typeface="MDUHDN+Century Gothic"/>
                <a:cs typeface="MDUHDN+Century Gothic"/>
              </a:rPr>
              <a:t> </a:t>
            </a:r>
            <a:r>
              <a:rPr lang="es-ES" dirty="0">
                <a:solidFill>
                  <a:schemeClr val="tx2"/>
                </a:solidFill>
                <a:latin typeface="MDUHDN+Century Gothic"/>
                <a:cs typeface="MDUHDN+Century Gothic"/>
              </a:rPr>
              <a:t>el</a:t>
            </a:r>
            <a:r>
              <a:rPr lang="es-ES" spc="12" dirty="0">
                <a:solidFill>
                  <a:schemeClr val="tx2"/>
                </a:solidFill>
                <a:latin typeface="MDUHDN+Century Gothic"/>
                <a:cs typeface="MDUHDN+Century Gothic"/>
              </a:rPr>
              <a:t> </a:t>
            </a:r>
            <a:r>
              <a:rPr lang="es-ES" dirty="0">
                <a:solidFill>
                  <a:schemeClr val="tx2"/>
                </a:solidFill>
                <a:latin typeface="MDUHDN+Century Gothic"/>
                <a:cs typeface="MDUHDN+Century Gothic"/>
              </a:rPr>
              <a:t>código</a:t>
            </a:r>
            <a:r>
              <a:rPr lang="es-ES" spc="29" dirty="0">
                <a:solidFill>
                  <a:schemeClr val="tx2"/>
                </a:solidFill>
                <a:latin typeface="MDUHDN+Century Gothic"/>
                <a:cs typeface="MDUHDN+Century Gothic"/>
              </a:rPr>
              <a:t> </a:t>
            </a:r>
            <a:r>
              <a:rPr lang="es-ES" dirty="0">
                <a:solidFill>
                  <a:schemeClr val="tx2"/>
                </a:solidFill>
                <a:latin typeface="MDUHDN+Century Gothic"/>
                <a:cs typeface="MDUHDN+Century Gothic"/>
              </a:rPr>
              <a:t>fuente</a:t>
            </a:r>
          </a:p>
          <a:p>
            <a:pPr marL="400050" lvl="1">
              <a:lnSpc>
                <a:spcPts val="1901"/>
              </a:lnSpc>
              <a:spcBef>
                <a:spcPts val="1964"/>
              </a:spcBef>
            </a:pPr>
            <a:r>
              <a:rPr lang="es-ES" dirty="0">
                <a:solidFill>
                  <a:schemeClr val="tx2"/>
                </a:solidFill>
                <a:latin typeface="MDUHDN+Century Gothic"/>
                <a:cs typeface="MDUHDN+Century Gothic"/>
              </a:rPr>
              <a:t>Parte del</a:t>
            </a:r>
            <a:r>
              <a:rPr lang="es-ES" spc="20" dirty="0">
                <a:solidFill>
                  <a:schemeClr val="tx2"/>
                </a:solidFill>
                <a:latin typeface="MDUHDN+Century Gothic"/>
                <a:cs typeface="MDUHDN+Century Gothic"/>
              </a:rPr>
              <a:t> </a:t>
            </a:r>
            <a:r>
              <a:rPr lang="es-ES" dirty="0">
                <a:solidFill>
                  <a:schemeClr val="tx2"/>
                </a:solidFill>
                <a:latin typeface="MDUHDN+Century Gothic"/>
                <a:cs typeface="MDUHDN+Century Gothic"/>
              </a:rPr>
              <a:t>código</a:t>
            </a:r>
            <a:r>
              <a:rPr lang="es-ES" spc="20" dirty="0">
                <a:solidFill>
                  <a:schemeClr val="tx2"/>
                </a:solidFill>
                <a:latin typeface="MDUHDN+Century Gothic"/>
                <a:cs typeface="MDUHDN+Century Gothic"/>
              </a:rPr>
              <a:t> </a:t>
            </a:r>
            <a:r>
              <a:rPr lang="es-ES" dirty="0">
                <a:solidFill>
                  <a:schemeClr val="tx2"/>
                </a:solidFill>
                <a:latin typeface="MDUHDN+Century Gothic"/>
                <a:cs typeface="MDUHDN+Century Gothic"/>
              </a:rPr>
              <a:t>suele</a:t>
            </a:r>
            <a:r>
              <a:rPr lang="es-ES" spc="-10" dirty="0">
                <a:solidFill>
                  <a:schemeClr val="tx2"/>
                </a:solidFill>
                <a:latin typeface="MDUHDN+Century Gothic"/>
                <a:cs typeface="MDUHDN+Century Gothic"/>
              </a:rPr>
              <a:t> </a:t>
            </a:r>
            <a:r>
              <a:rPr lang="es-ES" dirty="0">
                <a:solidFill>
                  <a:schemeClr val="tx2"/>
                </a:solidFill>
                <a:latin typeface="MDUHDN+Century Gothic"/>
                <a:cs typeface="MDUHDN+Century Gothic"/>
              </a:rPr>
              <a:t>comentarse</a:t>
            </a:r>
            <a:r>
              <a:rPr lang="es-ES" spc="32" dirty="0">
                <a:solidFill>
                  <a:schemeClr val="tx2"/>
                </a:solidFill>
                <a:latin typeface="MDUHDN+Century Gothic"/>
                <a:cs typeface="MDUHDN+Century Gothic"/>
              </a:rPr>
              <a:t> </a:t>
            </a:r>
            <a:r>
              <a:rPr lang="es-ES" dirty="0">
                <a:solidFill>
                  <a:schemeClr val="tx2"/>
                </a:solidFill>
                <a:latin typeface="MDUHDN+Century Gothic"/>
                <a:cs typeface="MDUHDN+Century Gothic"/>
              </a:rPr>
              <a:t>sobre el propio código</a:t>
            </a:r>
            <a:r>
              <a:rPr lang="es-ES" spc="17" dirty="0">
                <a:solidFill>
                  <a:schemeClr val="tx2"/>
                </a:solidFill>
                <a:latin typeface="MDUHDN+Century Gothic"/>
                <a:cs typeface="MDUHDN+Century Gothic"/>
              </a:rPr>
              <a:t> </a:t>
            </a:r>
            <a:r>
              <a:rPr lang="es-ES" dirty="0">
                <a:solidFill>
                  <a:schemeClr val="tx2"/>
                </a:solidFill>
                <a:latin typeface="MDUHDN+Century Gothic"/>
                <a:cs typeface="MDUHDN+Century Gothic"/>
              </a:rPr>
              <a:t>fuente</a:t>
            </a:r>
            <a:r>
              <a:rPr lang="es-ES" spc="10" dirty="0">
                <a:solidFill>
                  <a:schemeClr val="tx2"/>
                </a:solidFill>
                <a:latin typeface="MDUHDN+Century Gothic"/>
                <a:cs typeface="MDUHDN+Century Gothic"/>
              </a:rPr>
              <a:t> </a:t>
            </a:r>
            <a:r>
              <a:rPr lang="es-ES" dirty="0">
                <a:solidFill>
                  <a:schemeClr val="tx2"/>
                </a:solidFill>
                <a:latin typeface="MDUHDN+Century Gothic"/>
                <a:cs typeface="MDUHDN+Century Gothic"/>
              </a:rPr>
              <a:t>generado</a:t>
            </a:r>
          </a:p>
          <a:p>
            <a:pPr marL="400050" lvl="1">
              <a:lnSpc>
                <a:spcPts val="1901"/>
              </a:lnSpc>
              <a:spcBef>
                <a:spcPts val="1912"/>
              </a:spcBef>
            </a:pPr>
            <a:r>
              <a:rPr lang="es-ES" dirty="0">
                <a:solidFill>
                  <a:schemeClr val="tx2"/>
                </a:solidFill>
                <a:latin typeface="VCWNGD+Century Gothic"/>
                <a:cs typeface="VCWNGD+Century Gothic"/>
              </a:rPr>
              <a:t>Se detallan</a:t>
            </a:r>
            <a:r>
              <a:rPr lang="es-ES" spc="-13" dirty="0">
                <a:solidFill>
                  <a:schemeClr val="tx2"/>
                </a:solidFill>
                <a:latin typeface="VCWNGD+Century Gothic"/>
                <a:cs typeface="VCWNGD+Century Gothic"/>
              </a:rPr>
              <a:t> </a:t>
            </a:r>
            <a:r>
              <a:rPr lang="es-ES" dirty="0">
                <a:solidFill>
                  <a:schemeClr val="tx2"/>
                </a:solidFill>
                <a:latin typeface="VCWNGD+Century Gothic"/>
                <a:cs typeface="VCWNGD+Century Gothic"/>
              </a:rPr>
              <a:t>las</a:t>
            </a:r>
            <a:r>
              <a:rPr lang="es-ES" spc="-26" dirty="0">
                <a:solidFill>
                  <a:schemeClr val="tx2"/>
                </a:solidFill>
                <a:latin typeface="VCWNGD+Century Gothic"/>
                <a:cs typeface="VCWNGD+Century Gothic"/>
              </a:rPr>
              <a:t> </a:t>
            </a:r>
            <a:r>
              <a:rPr lang="es-ES" dirty="0">
                <a:solidFill>
                  <a:schemeClr val="tx2"/>
                </a:solidFill>
                <a:latin typeface="VCWNGD+Century Gothic"/>
                <a:cs typeface="VCWNGD+Century Gothic"/>
              </a:rPr>
              <a:t>entradas,</a:t>
            </a:r>
            <a:r>
              <a:rPr lang="es-ES" spc="17" dirty="0">
                <a:solidFill>
                  <a:schemeClr val="tx2"/>
                </a:solidFill>
                <a:latin typeface="VCWNGD+Century Gothic"/>
                <a:cs typeface="VCWNGD+Century Gothic"/>
              </a:rPr>
              <a:t> </a:t>
            </a:r>
            <a:r>
              <a:rPr lang="es-ES" dirty="0">
                <a:solidFill>
                  <a:schemeClr val="tx2"/>
                </a:solidFill>
                <a:latin typeface="VCWNGD+Century Gothic"/>
                <a:cs typeface="VCWNGD+Century Gothic"/>
              </a:rPr>
              <a:t>salidas,</a:t>
            </a:r>
            <a:r>
              <a:rPr lang="es-ES" spc="-23" dirty="0">
                <a:solidFill>
                  <a:schemeClr val="tx2"/>
                </a:solidFill>
                <a:latin typeface="VCWNGD+Century Gothic"/>
                <a:cs typeface="VCWNGD+Century Gothic"/>
              </a:rPr>
              <a:t> </a:t>
            </a:r>
            <a:r>
              <a:rPr lang="es-ES" dirty="0">
                <a:solidFill>
                  <a:schemeClr val="tx2"/>
                </a:solidFill>
                <a:latin typeface="VCWNGD+Century Gothic"/>
                <a:cs typeface="VCWNGD+Century Gothic"/>
              </a:rPr>
              <a:t>parámetros…</a:t>
            </a:r>
            <a:r>
              <a:rPr lang="es-ES" spc="26" dirty="0">
                <a:solidFill>
                  <a:schemeClr val="tx2"/>
                </a:solidFill>
                <a:latin typeface="VCWNGD+Century Gothic"/>
                <a:cs typeface="VCWNGD+Century Gothic"/>
              </a:rPr>
              <a:t> </a:t>
            </a:r>
            <a:r>
              <a:rPr lang="es-ES" dirty="0">
                <a:solidFill>
                  <a:schemeClr val="tx2"/>
                </a:solidFill>
                <a:latin typeface="VCWNGD+Century Gothic"/>
                <a:cs typeface="VCWNGD+Century Gothic"/>
              </a:rPr>
              <a:t>de cada uno</a:t>
            </a:r>
            <a:r>
              <a:rPr lang="es-ES" spc="10" dirty="0">
                <a:solidFill>
                  <a:schemeClr val="tx2"/>
                </a:solidFill>
                <a:latin typeface="VCWNGD+Century Gothic"/>
                <a:cs typeface="VCWNGD+Century Gothic"/>
              </a:rPr>
              <a:t> </a:t>
            </a:r>
            <a:r>
              <a:rPr lang="es-ES" dirty="0">
                <a:solidFill>
                  <a:schemeClr val="tx2"/>
                </a:solidFill>
                <a:latin typeface="VCWNGD+Century Gothic"/>
                <a:cs typeface="VCWNGD+Century Gothic"/>
              </a:rPr>
              <a:t>de los</a:t>
            </a:r>
            <a:r>
              <a:rPr lang="es-ES" spc="-16" dirty="0">
                <a:solidFill>
                  <a:schemeClr val="tx2"/>
                </a:solidFill>
                <a:latin typeface="VCWNGD+Century Gothic"/>
                <a:cs typeface="VCWNGD+Century Gothic"/>
              </a:rPr>
              <a:t> </a:t>
            </a:r>
            <a:r>
              <a:rPr lang="es-ES" dirty="0">
                <a:solidFill>
                  <a:schemeClr val="tx2"/>
                </a:solidFill>
                <a:latin typeface="VCWNGD+Century Gothic"/>
                <a:cs typeface="VCWNGD+Century Gothic"/>
              </a:rPr>
              <a:t>módulos</a:t>
            </a:r>
            <a:r>
              <a:rPr lang="es-ES" spc="13" dirty="0">
                <a:solidFill>
                  <a:schemeClr val="tx2"/>
                </a:solidFill>
                <a:latin typeface="VCWNGD+Century Gothic"/>
                <a:cs typeface="VCWNGD+Century Gothic"/>
              </a:rPr>
              <a:t> </a:t>
            </a:r>
            <a:r>
              <a:rPr lang="es-ES" dirty="0">
                <a:solidFill>
                  <a:schemeClr val="tx2"/>
                </a:solidFill>
                <a:latin typeface="VCWNGD+Century Gothic"/>
                <a:cs typeface="VCWNGD+Century Gothic"/>
              </a:rPr>
              <a:t>del</a:t>
            </a:r>
            <a:r>
              <a:rPr lang="es-ES" spc="20" dirty="0">
                <a:solidFill>
                  <a:schemeClr val="tx2"/>
                </a:solidFill>
                <a:latin typeface="VCWNGD+Century Gothic"/>
                <a:cs typeface="VCWNGD+Century Gothic"/>
              </a:rPr>
              <a:t> </a:t>
            </a:r>
            <a:r>
              <a:rPr lang="es-ES" dirty="0">
                <a:solidFill>
                  <a:schemeClr val="tx2"/>
                </a:solidFill>
                <a:latin typeface="VCWNGD+Century Gothic"/>
                <a:cs typeface="VCWNGD+Century Gothic"/>
              </a:rPr>
              <a:t>programa.</a:t>
            </a:r>
          </a:p>
          <a:p>
            <a:pPr marL="400050" lvl="1">
              <a:lnSpc>
                <a:spcPts val="1904"/>
              </a:lnSpc>
              <a:spcBef>
                <a:spcPts val="1960"/>
              </a:spcBef>
            </a:pPr>
            <a:r>
              <a:rPr lang="es-ES" dirty="0">
                <a:solidFill>
                  <a:schemeClr val="tx2"/>
                </a:solidFill>
                <a:latin typeface="MDUHDN+Century Gothic"/>
                <a:cs typeface="MDUHDN+Century Gothic"/>
              </a:rPr>
              <a:t>El detalle es máximo,</a:t>
            </a:r>
            <a:r>
              <a:rPr lang="es-ES" spc="-13" dirty="0">
                <a:solidFill>
                  <a:schemeClr val="tx2"/>
                </a:solidFill>
                <a:latin typeface="MDUHDN+Century Gothic"/>
                <a:cs typeface="MDUHDN+Century Gothic"/>
              </a:rPr>
              <a:t> </a:t>
            </a:r>
            <a:r>
              <a:rPr lang="es-ES" dirty="0">
                <a:solidFill>
                  <a:schemeClr val="tx2"/>
                </a:solidFill>
                <a:latin typeface="MDUHDN+Century Gothic"/>
                <a:cs typeface="MDUHDN+Century Gothic"/>
              </a:rPr>
              <a:t>pensando en el</a:t>
            </a:r>
            <a:r>
              <a:rPr lang="es-ES" spc="11" dirty="0">
                <a:solidFill>
                  <a:schemeClr val="tx2"/>
                </a:solidFill>
                <a:latin typeface="MDUHDN+Century Gothic"/>
                <a:cs typeface="MDUHDN+Century Gothic"/>
              </a:rPr>
              <a:t> </a:t>
            </a:r>
            <a:r>
              <a:rPr lang="es-ES" dirty="0">
                <a:solidFill>
                  <a:schemeClr val="tx2"/>
                </a:solidFill>
                <a:latin typeface="MDUHDN+Century Gothic"/>
                <a:cs typeface="MDUHDN+Century Gothic"/>
              </a:rPr>
              <a:t>mantenimiento</a:t>
            </a:r>
            <a:r>
              <a:rPr lang="es-ES" spc="35" dirty="0">
                <a:solidFill>
                  <a:schemeClr val="tx2"/>
                </a:solidFill>
                <a:latin typeface="MDUHDN+Century Gothic"/>
                <a:cs typeface="MDUHDN+Century Gothic"/>
              </a:rPr>
              <a:t> </a:t>
            </a:r>
            <a:r>
              <a:rPr lang="es-ES" dirty="0">
                <a:solidFill>
                  <a:schemeClr val="tx2"/>
                </a:solidFill>
                <a:latin typeface="MDUHDN+Century Gothic"/>
                <a:cs typeface="MDUHDN+Century Gothic"/>
              </a:rPr>
              <a:t>y soporte</a:t>
            </a:r>
            <a:r>
              <a:rPr lang="es-ES" spc="20" dirty="0">
                <a:solidFill>
                  <a:schemeClr val="tx2"/>
                </a:solidFill>
                <a:latin typeface="MDUHDN+Century Gothic"/>
                <a:cs typeface="MDUHDN+Century Gothic"/>
              </a:rPr>
              <a:t> </a:t>
            </a:r>
            <a:r>
              <a:rPr lang="es-ES" dirty="0">
                <a:solidFill>
                  <a:schemeClr val="tx2"/>
                </a:solidFill>
                <a:latin typeface="MDUHDN+Century Gothic"/>
                <a:cs typeface="MDUHDN+Century Gothic"/>
              </a:rPr>
              <a:t>futuro</a:t>
            </a:r>
            <a:r>
              <a:rPr lang="es-ES" spc="21" dirty="0">
                <a:solidFill>
                  <a:schemeClr val="tx2"/>
                </a:solidFill>
                <a:latin typeface="MDUHDN+Century Gothic"/>
                <a:cs typeface="MDUHDN+Century Gothic"/>
              </a:rPr>
              <a:t> </a:t>
            </a:r>
            <a:r>
              <a:rPr lang="es-ES" dirty="0">
                <a:solidFill>
                  <a:schemeClr val="tx2"/>
                </a:solidFill>
                <a:latin typeface="MDUHDN+Century Gothic"/>
                <a:cs typeface="MDUHDN+Century Gothic"/>
              </a:rPr>
              <a:t>que tendrá</a:t>
            </a:r>
            <a:r>
              <a:rPr lang="es-ES" spc="15" dirty="0">
                <a:solidFill>
                  <a:schemeClr val="tx2"/>
                </a:solidFill>
                <a:latin typeface="MDUHDN+Century Gothic"/>
                <a:cs typeface="MDUHDN+Century Gothic"/>
              </a:rPr>
              <a:t> </a:t>
            </a:r>
            <a:r>
              <a:rPr lang="es-ES" dirty="0">
                <a:solidFill>
                  <a:schemeClr val="tx2"/>
                </a:solidFill>
                <a:latin typeface="MDUHDN+Century Gothic"/>
                <a:cs typeface="MDUHDN+Century Gothic"/>
              </a:rPr>
              <a:t>el</a:t>
            </a:r>
            <a:r>
              <a:rPr lang="es-ES" spc="10" dirty="0">
                <a:solidFill>
                  <a:schemeClr val="tx2"/>
                </a:solidFill>
                <a:latin typeface="MDUHDN+Century Gothic"/>
                <a:cs typeface="MDUHDN+Century Gothic"/>
              </a:rPr>
              <a:t> </a:t>
            </a:r>
            <a:r>
              <a:rPr lang="es-ES" dirty="0">
                <a:solidFill>
                  <a:schemeClr val="tx2"/>
                </a:solidFill>
                <a:latin typeface="MDUHDN+Century Gothic"/>
                <a:cs typeface="MDUHDN+Century Gothic"/>
              </a:rPr>
              <a:t>programa</a:t>
            </a:r>
          </a:p>
          <a:p>
            <a:pPr lvl="1">
              <a:lnSpc>
                <a:spcPts val="1904"/>
              </a:lnSpc>
              <a:spcBef>
                <a:spcPts val="1960"/>
              </a:spcBef>
            </a:pPr>
            <a:r>
              <a:rPr lang="es-ES" b="1" dirty="0">
                <a:solidFill>
                  <a:schemeClr val="tx2"/>
                </a:solidFill>
                <a:latin typeface="MDUHDN+Century Gothic"/>
                <a:cs typeface="MDUHDN+Century Gothic"/>
              </a:rPr>
              <a:t>DOCUMENTO: </a:t>
            </a:r>
            <a:r>
              <a:rPr lang="es-ES" sz="3000" b="1" dirty="0">
                <a:solidFill>
                  <a:schemeClr val="tx2"/>
                </a:solidFill>
                <a:latin typeface="MDUHDN+Century Gothic"/>
                <a:cs typeface="MDUHDN+Century Gothic"/>
              </a:rPr>
              <a:t>Código Fuente y Comentarios</a:t>
            </a:r>
          </a:p>
          <a:p>
            <a:pPr lvl="1">
              <a:lnSpc>
                <a:spcPts val="1904"/>
              </a:lnSpc>
              <a:spcBef>
                <a:spcPts val="1960"/>
              </a:spcBef>
            </a:pPr>
            <a:r>
              <a:rPr lang="es-ES" b="1" dirty="0">
                <a:solidFill>
                  <a:schemeClr val="tx2"/>
                </a:solidFill>
                <a:latin typeface="MDUHDN+Century Gothic"/>
              </a:rPr>
              <a:t>Habrá un repositorio de código</a:t>
            </a:r>
          </a:p>
        </p:txBody>
      </p:sp>
    </p:spTree>
    <p:extLst>
      <p:ext uri="{BB962C8B-B14F-4D97-AF65-F5344CB8AC3E}">
        <p14:creationId xmlns:p14="http://schemas.microsoft.com/office/powerpoint/2010/main" val="13449348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45D62EF1-C3B2-3BD6-6457-2D4544EB7FC3}"/>
              </a:ext>
            </a:extLst>
          </p:cNvPr>
          <p:cNvSpPr>
            <a:spLocks noGrp="1"/>
          </p:cNvSpPr>
          <p:nvPr>
            <p:ph type="sldNum" sz="quarter" idx="12"/>
          </p:nvPr>
        </p:nvSpPr>
        <p:spPr/>
        <p:txBody>
          <a:bodyPr/>
          <a:lstStyle/>
          <a:p>
            <a:fld id="{19D16AAE-F5C4-493B-86B4-8EB6ACFC47F5}" type="slidenum">
              <a:rPr lang="es-ES" smtClean="0"/>
              <a:t>38</a:t>
            </a:fld>
            <a:endParaRPr lang="es-ES"/>
          </a:p>
        </p:txBody>
      </p:sp>
      <p:sp>
        <p:nvSpPr>
          <p:cNvPr id="5" name="Marcador de contenido 4">
            <a:extLst>
              <a:ext uri="{FF2B5EF4-FFF2-40B4-BE49-F238E27FC236}">
                <a16:creationId xmlns:a16="http://schemas.microsoft.com/office/drawing/2014/main" id="{B53BE892-83A6-687A-7513-160990AA5D50}"/>
              </a:ext>
            </a:extLst>
          </p:cNvPr>
          <p:cNvSpPr>
            <a:spLocks noGrp="1"/>
          </p:cNvSpPr>
          <p:nvPr>
            <p:ph sz="quarter" idx="13"/>
          </p:nvPr>
        </p:nvSpPr>
        <p:spPr/>
        <p:txBody>
          <a:bodyPr/>
          <a:lstStyle/>
          <a:p>
            <a:r>
              <a:rPr lang="es-ES">
                <a:solidFill>
                  <a:schemeClr val="accent4"/>
                </a:solidFill>
              </a:rPr>
              <a:t>5 FASE PRUEBAS</a:t>
            </a:r>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5. Desarrollo de una aplicación</a:t>
            </a:r>
          </a:p>
        </p:txBody>
      </p:sp>
      <p:sp>
        <p:nvSpPr>
          <p:cNvPr id="4" name="Marcador de contenido 3">
            <a:extLst>
              <a:ext uri="{FF2B5EF4-FFF2-40B4-BE49-F238E27FC236}">
                <a16:creationId xmlns:a16="http://schemas.microsoft.com/office/drawing/2014/main" id="{5F4F84A4-2633-2349-9A1E-112D7BE9A0A4}"/>
              </a:ext>
            </a:extLst>
          </p:cNvPr>
          <p:cNvSpPr>
            <a:spLocks noGrp="1"/>
          </p:cNvSpPr>
          <p:nvPr>
            <p:ph idx="1"/>
          </p:nvPr>
        </p:nvSpPr>
        <p:spPr/>
        <p:txBody>
          <a:bodyPr/>
          <a:lstStyle/>
          <a:p>
            <a:r>
              <a:rPr lang="es-ES"/>
              <a:t>5.1 Fases del desarrollo de una aplicación </a:t>
            </a:r>
          </a:p>
          <a:p>
            <a:endParaRPr lang="es-ES"/>
          </a:p>
        </p:txBody>
      </p:sp>
      <p:sp>
        <p:nvSpPr>
          <p:cNvPr id="6" name="Marcador de contenido 8">
            <a:extLst>
              <a:ext uri="{FF2B5EF4-FFF2-40B4-BE49-F238E27FC236}">
                <a16:creationId xmlns:a16="http://schemas.microsoft.com/office/drawing/2014/main" id="{33B1F777-E8A4-1D5B-F723-EA157B5DD9A6}"/>
              </a:ext>
            </a:extLst>
          </p:cNvPr>
          <p:cNvSpPr txBox="1">
            <a:spLocks/>
          </p:cNvSpPr>
          <p:nvPr/>
        </p:nvSpPr>
        <p:spPr>
          <a:xfrm>
            <a:off x="0" y="1274460"/>
            <a:ext cx="8071947" cy="517511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s-ES"/>
              <a:t>Se realizan pruebas para garantizar que la aplicación se ha programado según las especificaciones</a:t>
            </a:r>
          </a:p>
          <a:p>
            <a:r>
              <a:rPr lang="es-ES"/>
              <a:t>A modo preliminar, se pueden considerar dos objetivos de las pruebas:</a:t>
            </a:r>
          </a:p>
          <a:p>
            <a:pPr lvl="1"/>
            <a:r>
              <a:rPr lang="es-ES" b="1">
                <a:solidFill>
                  <a:schemeClr val="tx1"/>
                </a:solidFill>
              </a:rPr>
              <a:t>VALIDACIÓN</a:t>
            </a:r>
            <a:r>
              <a:rPr lang="es-ES"/>
              <a:t>: se comprueba si la aplicación cumple todos los requisitos</a:t>
            </a:r>
          </a:p>
          <a:p>
            <a:pPr lvl="1"/>
            <a:r>
              <a:rPr lang="es-ES" b="1">
                <a:solidFill>
                  <a:schemeClr val="tx1"/>
                </a:solidFill>
              </a:rPr>
              <a:t>VERIFICACIÓN</a:t>
            </a:r>
            <a:r>
              <a:rPr lang="es-ES"/>
              <a:t>: se comprueba que el programa no tiene errores</a:t>
            </a:r>
          </a:p>
          <a:p>
            <a:r>
              <a:rPr lang="es-ES"/>
              <a:t>Según la fase del proceso de desarrollo de software en que se centran tenemos:</a:t>
            </a:r>
          </a:p>
          <a:p>
            <a:pPr lvl="1"/>
            <a:r>
              <a:rPr lang="es-ES"/>
              <a:t>PRUEBAS </a:t>
            </a:r>
            <a:r>
              <a:rPr lang="es-ES" sz="2300" b="1">
                <a:solidFill>
                  <a:schemeClr val="accent4"/>
                </a:solidFill>
              </a:rPr>
              <a:t>unitarias</a:t>
            </a:r>
            <a:r>
              <a:rPr lang="es-ES"/>
              <a:t>: Módulos y/o funciones utilizables</a:t>
            </a:r>
          </a:p>
          <a:p>
            <a:pPr lvl="1"/>
            <a:r>
              <a:rPr lang="es-ES"/>
              <a:t>PRUEBAS de </a:t>
            </a:r>
            <a:r>
              <a:rPr lang="es-ES" sz="2300" b="1">
                <a:solidFill>
                  <a:schemeClr val="accent4"/>
                </a:solidFill>
              </a:rPr>
              <a:t>integración</a:t>
            </a:r>
            <a:r>
              <a:rPr lang="es-ES"/>
              <a:t>: Sistema utilizable</a:t>
            </a:r>
          </a:p>
          <a:p>
            <a:pPr lvl="1"/>
            <a:r>
              <a:rPr lang="es-ES"/>
              <a:t>PRUEBAS del </a:t>
            </a:r>
            <a:r>
              <a:rPr lang="es-ES" sz="2300" b="1">
                <a:solidFill>
                  <a:schemeClr val="accent4"/>
                </a:solidFill>
              </a:rPr>
              <a:t>sistema</a:t>
            </a:r>
            <a:r>
              <a:rPr lang="es-ES"/>
              <a:t>: Sistema aceptado por el cliente</a:t>
            </a:r>
          </a:p>
          <a:p>
            <a:pPr marL="0" algn="ctr">
              <a:lnSpc>
                <a:spcPts val="1904"/>
              </a:lnSpc>
              <a:spcBef>
                <a:spcPts val="1960"/>
              </a:spcBef>
            </a:pPr>
            <a:r>
              <a:rPr lang="es-ES" sz="1600" b="1">
                <a:solidFill>
                  <a:schemeClr val="tx2"/>
                </a:solidFill>
                <a:latin typeface="MDUHDN+Century Gothic"/>
                <a:cs typeface="MDUHDN+Century Gothic"/>
              </a:rPr>
              <a:t>DOCUMENTO: </a:t>
            </a:r>
            <a:r>
              <a:rPr lang="es-ES" sz="2000" b="1">
                <a:solidFill>
                  <a:schemeClr val="tx2"/>
                </a:solidFill>
                <a:latin typeface="MDUHDN+Century Gothic"/>
                <a:cs typeface="MDUHDN+Century Gothic"/>
              </a:rPr>
              <a:t>PLAN de pruebas, CASOS DE PRUEBA, informe de resultados</a:t>
            </a:r>
          </a:p>
        </p:txBody>
      </p:sp>
    </p:spTree>
    <p:extLst>
      <p:ext uri="{BB962C8B-B14F-4D97-AF65-F5344CB8AC3E}">
        <p14:creationId xmlns:p14="http://schemas.microsoft.com/office/powerpoint/2010/main" val="16585668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45D62EF1-C3B2-3BD6-6457-2D4544EB7FC3}"/>
              </a:ext>
            </a:extLst>
          </p:cNvPr>
          <p:cNvSpPr>
            <a:spLocks noGrp="1"/>
          </p:cNvSpPr>
          <p:nvPr>
            <p:ph type="sldNum" sz="quarter" idx="12"/>
          </p:nvPr>
        </p:nvSpPr>
        <p:spPr/>
        <p:txBody>
          <a:bodyPr/>
          <a:lstStyle/>
          <a:p>
            <a:fld id="{19D16AAE-F5C4-493B-86B4-8EB6ACFC47F5}" type="slidenum">
              <a:rPr lang="es-ES" smtClean="0"/>
              <a:t>39</a:t>
            </a:fld>
            <a:endParaRPr lang="es-ES"/>
          </a:p>
        </p:txBody>
      </p:sp>
      <p:sp>
        <p:nvSpPr>
          <p:cNvPr id="5" name="Marcador de contenido 4">
            <a:extLst>
              <a:ext uri="{FF2B5EF4-FFF2-40B4-BE49-F238E27FC236}">
                <a16:creationId xmlns:a16="http://schemas.microsoft.com/office/drawing/2014/main" id="{B53BE892-83A6-687A-7513-160990AA5D50}"/>
              </a:ext>
            </a:extLst>
          </p:cNvPr>
          <p:cNvSpPr>
            <a:spLocks noGrp="1"/>
          </p:cNvSpPr>
          <p:nvPr>
            <p:ph sz="quarter" idx="13"/>
          </p:nvPr>
        </p:nvSpPr>
        <p:spPr/>
        <p:txBody>
          <a:bodyPr/>
          <a:lstStyle/>
          <a:p>
            <a:r>
              <a:rPr lang="es-ES" b="1">
                <a:solidFill>
                  <a:schemeClr val="accent4"/>
                </a:solidFill>
              </a:rPr>
              <a:t>6 FASE EXPLOTACIÓN</a:t>
            </a:r>
            <a:endParaRPr lang="es-ES"/>
          </a:p>
          <a:p>
            <a:endParaRPr lang="es-ES">
              <a:solidFill>
                <a:schemeClr val="accent4"/>
              </a:solidFill>
            </a:endParaRPr>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5. Desarrollo de una aplicación</a:t>
            </a:r>
          </a:p>
        </p:txBody>
      </p:sp>
      <p:sp>
        <p:nvSpPr>
          <p:cNvPr id="4" name="Marcador de contenido 3">
            <a:extLst>
              <a:ext uri="{FF2B5EF4-FFF2-40B4-BE49-F238E27FC236}">
                <a16:creationId xmlns:a16="http://schemas.microsoft.com/office/drawing/2014/main" id="{5F4F84A4-2633-2349-9A1E-112D7BE9A0A4}"/>
              </a:ext>
            </a:extLst>
          </p:cNvPr>
          <p:cNvSpPr>
            <a:spLocks noGrp="1"/>
          </p:cNvSpPr>
          <p:nvPr>
            <p:ph idx="1"/>
          </p:nvPr>
        </p:nvSpPr>
        <p:spPr/>
        <p:txBody>
          <a:bodyPr/>
          <a:lstStyle/>
          <a:p>
            <a:r>
              <a:rPr lang="es-ES"/>
              <a:t>5.1 Fases del desarrollo de una aplicación </a:t>
            </a:r>
          </a:p>
          <a:p>
            <a:endParaRPr lang="es-ES"/>
          </a:p>
        </p:txBody>
      </p:sp>
      <p:sp>
        <p:nvSpPr>
          <p:cNvPr id="7" name="Marcador de contenido 6">
            <a:extLst>
              <a:ext uri="{FF2B5EF4-FFF2-40B4-BE49-F238E27FC236}">
                <a16:creationId xmlns:a16="http://schemas.microsoft.com/office/drawing/2014/main" id="{A46D8A17-94BB-F369-CD73-788544ED5B5F}"/>
              </a:ext>
            </a:extLst>
          </p:cNvPr>
          <p:cNvSpPr txBox="1">
            <a:spLocks/>
          </p:cNvSpPr>
          <p:nvPr/>
        </p:nvSpPr>
        <p:spPr>
          <a:xfrm>
            <a:off x="271811" y="1486444"/>
            <a:ext cx="7796423" cy="476195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1">
              <a:defRPr/>
            </a:pPr>
            <a:r>
              <a:rPr lang="es-ES">
                <a:solidFill>
                  <a:schemeClr val="tx1">
                    <a:lumMod val="65000"/>
                    <a:lumOff val="35000"/>
                  </a:schemeClr>
                </a:solidFill>
              </a:rPr>
              <a:t>Se instala el software en el entorno real de uso</a:t>
            </a:r>
            <a:endParaRPr lang="es-ES"/>
          </a:p>
          <a:p>
            <a:pPr lvl="1"/>
            <a:r>
              <a:rPr lang="es-ES"/>
              <a:t>Se trabaja con el software de forma cotidiana (nuevas necesidades, incidencias…)</a:t>
            </a:r>
          </a:p>
          <a:p>
            <a:pPr lvl="1"/>
            <a:r>
              <a:rPr lang="es-ES"/>
              <a:t>Se recogen los errores y las correcciones en un nuevo documento de mantenimiento</a:t>
            </a:r>
          </a:p>
          <a:p>
            <a:pPr lvl="1"/>
            <a:r>
              <a:rPr lang="es-ES"/>
              <a:t>Los programadores y analistas revisan esos fallos para mejorar el software y aprender de los errores</a:t>
            </a:r>
          </a:p>
          <a:p>
            <a:pPr lvl="1"/>
            <a:r>
              <a:rPr lang="es-ES" sz="2000">
                <a:solidFill>
                  <a:schemeClr val="tx2"/>
                </a:solidFill>
                <a:latin typeface="MDUHDN+Century Gothic"/>
                <a:cs typeface="MDUHDN+Century Gothic"/>
              </a:rPr>
              <a:t>DOCUMENTOS:   MANUALES    de   </a:t>
            </a:r>
            <a:r>
              <a:rPr lang="es-ES" sz="2800" b="1">
                <a:solidFill>
                  <a:schemeClr val="tx2"/>
                </a:solidFill>
                <a:latin typeface="MDUHDN+Century Gothic"/>
                <a:cs typeface="MDUHDN+Century Gothic"/>
              </a:rPr>
              <a:t>USUARIO</a:t>
            </a:r>
            <a:r>
              <a:rPr lang="es-ES" sz="2800">
                <a:solidFill>
                  <a:schemeClr val="tx2"/>
                </a:solidFill>
                <a:latin typeface="MDUHDN+Century Gothic"/>
                <a:cs typeface="MDUHDN+Century Gothic"/>
              </a:rPr>
              <a:t>,   </a:t>
            </a:r>
            <a:r>
              <a:rPr lang="es-ES" sz="2800" b="1">
                <a:solidFill>
                  <a:schemeClr val="tx2"/>
                </a:solidFill>
                <a:latin typeface="MDUHDN+Century Gothic"/>
                <a:cs typeface="MDUHDN+Century Gothic"/>
              </a:rPr>
              <a:t>TÉCNICO</a:t>
            </a:r>
            <a:r>
              <a:rPr lang="es-ES" sz="2800">
                <a:solidFill>
                  <a:schemeClr val="tx2"/>
                </a:solidFill>
                <a:latin typeface="MDUHDN+Century Gothic"/>
                <a:cs typeface="MDUHDN+Century Gothic"/>
              </a:rPr>
              <a:t>   y  de </a:t>
            </a:r>
            <a:r>
              <a:rPr lang="es-ES" sz="2800" b="1">
                <a:solidFill>
                  <a:schemeClr val="tx2"/>
                </a:solidFill>
                <a:latin typeface="MDUHDN+Century Gothic"/>
                <a:cs typeface="MDUHDN+Century Gothic"/>
              </a:rPr>
              <a:t>INSTALACIÓN</a:t>
            </a:r>
            <a:r>
              <a:rPr lang="es-ES" sz="2800">
                <a:solidFill>
                  <a:schemeClr val="tx2"/>
                </a:solidFill>
                <a:latin typeface="MDUHDN+Century Gothic"/>
                <a:cs typeface="MDUHDN+Century Gothic"/>
              </a:rPr>
              <a:t>. Seguimiento de </a:t>
            </a:r>
            <a:r>
              <a:rPr lang="es-ES" sz="2800" b="1">
                <a:solidFill>
                  <a:schemeClr val="tx2"/>
                </a:solidFill>
                <a:latin typeface="MDUHDN+Century Gothic"/>
                <a:cs typeface="MDUHDN+Century Gothic"/>
              </a:rPr>
              <a:t>errores.</a:t>
            </a:r>
            <a:endParaRPr lang="es-ES" sz="2800"/>
          </a:p>
        </p:txBody>
      </p:sp>
    </p:spTree>
    <p:extLst>
      <p:ext uri="{BB962C8B-B14F-4D97-AF65-F5344CB8AC3E}">
        <p14:creationId xmlns:p14="http://schemas.microsoft.com/office/powerpoint/2010/main" val="4159830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738BC30C-7C73-64C6-FED1-76914CB492CB}"/>
              </a:ext>
            </a:extLst>
          </p:cNvPr>
          <p:cNvSpPr>
            <a:spLocks noGrp="1"/>
          </p:cNvSpPr>
          <p:nvPr>
            <p:ph type="sldNum" sz="quarter" idx="12"/>
          </p:nvPr>
        </p:nvSpPr>
        <p:spPr/>
        <p:txBody>
          <a:bodyPr/>
          <a:lstStyle/>
          <a:p>
            <a:fld id="{19D16AAE-F5C4-493B-86B4-8EB6ACFC47F5}" type="slidenum">
              <a:rPr lang="es-ES" smtClean="0"/>
              <a:t>4</a:t>
            </a:fld>
            <a:endParaRPr lang="es-ES"/>
          </a:p>
        </p:txBody>
      </p:sp>
      <p:sp>
        <p:nvSpPr>
          <p:cNvPr id="9" name="Marcador de texto 8">
            <a:extLst>
              <a:ext uri="{FF2B5EF4-FFF2-40B4-BE49-F238E27FC236}">
                <a16:creationId xmlns:a16="http://schemas.microsoft.com/office/drawing/2014/main" id="{6CF554E9-BFCD-74BD-0C96-FE74CF7152A1}"/>
              </a:ext>
            </a:extLst>
          </p:cNvPr>
          <p:cNvSpPr>
            <a:spLocks noGrp="1"/>
          </p:cNvSpPr>
          <p:nvPr>
            <p:ph type="body" sz="quarter" idx="14"/>
          </p:nvPr>
        </p:nvSpPr>
        <p:spPr/>
        <p:txBody>
          <a:bodyPr/>
          <a:lstStyle/>
          <a:p>
            <a:pPr rtl="0" eaLnBrk="1" latinLnBrk="0" hangingPunct="1"/>
            <a:r>
              <a:rPr lang="es-ES" sz="1800" kern="1200">
                <a:solidFill>
                  <a:schemeClr val="tx1">
                    <a:lumMod val="75000"/>
                    <a:lumOff val="25000"/>
                  </a:schemeClr>
                </a:solidFill>
                <a:effectLst/>
                <a:latin typeface="+mn-lt"/>
                <a:ea typeface="+mn-ea"/>
                <a:cs typeface="+mn-cs"/>
              </a:rPr>
              <a:t>Datos de </a:t>
            </a:r>
            <a:r>
              <a:rPr lang="es-ES" sz="1800" b="1" kern="1200">
                <a:solidFill>
                  <a:schemeClr val="tx1">
                    <a:lumMod val="75000"/>
                    <a:lumOff val="25000"/>
                  </a:schemeClr>
                </a:solidFill>
                <a:effectLst/>
                <a:latin typeface="+mn-lt"/>
                <a:ea typeface="+mn-ea"/>
                <a:cs typeface="+mn-cs"/>
              </a:rPr>
              <a:t>ENTRADA → (proceso) → SALIDA</a:t>
            </a:r>
            <a:endParaRPr lang="es-ES">
              <a:effectLst/>
            </a:endParaRPr>
          </a:p>
          <a:p>
            <a:pPr rtl="0" eaLnBrk="1" latinLnBrk="0" hangingPunct="1"/>
            <a:r>
              <a:rPr lang="es-ES" sz="1800" kern="1200">
                <a:solidFill>
                  <a:schemeClr val="tx1">
                    <a:lumMod val="75000"/>
                    <a:lumOff val="25000"/>
                  </a:schemeClr>
                </a:solidFill>
                <a:effectLst/>
                <a:latin typeface="+mn-lt"/>
                <a:ea typeface="+mn-ea"/>
                <a:cs typeface="+mn-cs"/>
              </a:rPr>
              <a:t>Arquitectura VON NEUMANN: memoria + CPU</a:t>
            </a:r>
          </a:p>
          <a:p>
            <a:pPr rtl="0" eaLnBrk="1" latinLnBrk="0" hangingPunct="1"/>
            <a:endParaRPr lang="es-ES"/>
          </a:p>
          <a:p>
            <a:pPr rtl="0" eaLnBrk="1" latinLnBrk="0" hangingPunct="1"/>
            <a:endParaRPr lang="es-ES">
              <a:effectLst/>
            </a:endParaRPr>
          </a:p>
          <a:p>
            <a:pPr rtl="0" eaLnBrk="1" latinLnBrk="0" hangingPunct="1"/>
            <a:endParaRPr lang="es-ES"/>
          </a:p>
          <a:p>
            <a:pPr rtl="0" eaLnBrk="1" latinLnBrk="0" hangingPunct="1"/>
            <a:endParaRPr lang="es-ES">
              <a:effectLst/>
            </a:endParaRPr>
          </a:p>
          <a:p>
            <a:pPr rtl="0" eaLnBrk="1" latinLnBrk="0" hangingPunct="1"/>
            <a:endParaRPr lang="es-ES"/>
          </a:p>
          <a:p>
            <a:pPr rtl="0" eaLnBrk="1" latinLnBrk="0" hangingPunct="1"/>
            <a:endParaRPr lang="es-ES">
              <a:effectLst/>
            </a:endParaRPr>
          </a:p>
          <a:p>
            <a:pPr rtl="0" eaLnBrk="1" latinLnBrk="0" hangingPunct="1"/>
            <a:endParaRPr lang="es-ES"/>
          </a:p>
          <a:p>
            <a:pPr rtl="0" eaLnBrk="1" latinLnBrk="0" hangingPunct="1"/>
            <a:endParaRPr lang="es-ES">
              <a:effectLst/>
            </a:endParaRPr>
          </a:p>
          <a:p>
            <a:pPr rtl="0" eaLnBrk="1" latinLnBrk="0" hangingPunct="1"/>
            <a:r>
              <a:rPr lang="es-ES" sz="1800" kern="1200">
                <a:solidFill>
                  <a:schemeClr val="tx1">
                    <a:lumMod val="75000"/>
                    <a:lumOff val="25000"/>
                  </a:schemeClr>
                </a:solidFill>
                <a:effectLst/>
                <a:latin typeface="+mn-lt"/>
                <a:ea typeface="+mn-ea"/>
                <a:cs typeface="+mn-cs"/>
              </a:rPr>
              <a:t>Se componen de elementos físicos (hardware) y lógicos (programas, software: INSTRUCCIONES Y DATOS)</a:t>
            </a:r>
            <a:endParaRPr lang="es-ES">
              <a:effectLst/>
            </a:endParaRPr>
          </a:p>
          <a:p>
            <a:pPr rtl="0" eaLnBrk="1" latinLnBrk="0" hangingPunct="1"/>
            <a:r>
              <a:rPr lang="es-ES" sz="1800" kern="1200">
                <a:solidFill>
                  <a:schemeClr val="tx1">
                    <a:lumMod val="75000"/>
                    <a:lumOff val="25000"/>
                  </a:schemeClr>
                </a:solidFill>
                <a:effectLst/>
                <a:latin typeface="+mn-lt"/>
                <a:ea typeface="+mn-ea"/>
                <a:cs typeface="+mn-cs"/>
              </a:rPr>
              <a:t>Las órdenes de los usuarios deben ser traducidas para que las entienda el ordenador</a:t>
            </a:r>
            <a:endParaRPr lang="es-ES">
              <a:effectLst/>
            </a:endParaRPr>
          </a:p>
          <a:p>
            <a:endParaRPr lang="es-ES"/>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1. introducción: programas y sistemas informáticos</a:t>
            </a:r>
          </a:p>
        </p:txBody>
      </p:sp>
      <p:sp>
        <p:nvSpPr>
          <p:cNvPr id="3" name="Marcador de contenido 2">
            <a:extLst>
              <a:ext uri="{FF2B5EF4-FFF2-40B4-BE49-F238E27FC236}">
                <a16:creationId xmlns:a16="http://schemas.microsoft.com/office/drawing/2014/main" id="{73309C54-B58D-968B-789E-F70207DD624B}"/>
              </a:ext>
            </a:extLst>
          </p:cNvPr>
          <p:cNvSpPr>
            <a:spLocks noGrp="1"/>
          </p:cNvSpPr>
          <p:nvPr>
            <p:ph idx="1"/>
          </p:nvPr>
        </p:nvSpPr>
        <p:spPr/>
        <p:txBody>
          <a:bodyPr numCol="1">
            <a:normAutofit fontScale="92500" lnSpcReduction="10000"/>
          </a:bodyPr>
          <a:lstStyle/>
          <a:p>
            <a:pPr marL="0" indent="0">
              <a:buNone/>
            </a:pPr>
            <a:r>
              <a:rPr lang="es-ES" b="1">
                <a:solidFill>
                  <a:schemeClr val="accent4"/>
                </a:solidFill>
              </a:rPr>
              <a:t>1.1 Qué es un ordenador</a:t>
            </a:r>
          </a:p>
        </p:txBody>
      </p:sp>
      <p:pic>
        <p:nvPicPr>
          <p:cNvPr id="7" name="Imagen 6">
            <a:extLst>
              <a:ext uri="{FF2B5EF4-FFF2-40B4-BE49-F238E27FC236}">
                <a16:creationId xmlns:a16="http://schemas.microsoft.com/office/drawing/2014/main" id="{B7B25063-D9E1-4523-F9AA-D636414F348E}"/>
              </a:ext>
            </a:extLst>
          </p:cNvPr>
          <p:cNvPicPr>
            <a:picLocks noChangeAspect="1"/>
          </p:cNvPicPr>
          <p:nvPr/>
        </p:nvPicPr>
        <p:blipFill>
          <a:blip r:embed="rId2"/>
          <a:stretch>
            <a:fillRect/>
          </a:stretch>
        </p:blipFill>
        <p:spPr>
          <a:xfrm>
            <a:off x="767463" y="2145472"/>
            <a:ext cx="5670859" cy="2567056"/>
          </a:xfrm>
          <a:prstGeom prst="rect">
            <a:avLst/>
          </a:prstGeom>
        </p:spPr>
      </p:pic>
      <p:sp>
        <p:nvSpPr>
          <p:cNvPr id="8" name="CuadroTexto 7">
            <a:extLst>
              <a:ext uri="{FF2B5EF4-FFF2-40B4-BE49-F238E27FC236}">
                <a16:creationId xmlns:a16="http://schemas.microsoft.com/office/drawing/2014/main" id="{563CF8BC-534E-CDAF-B657-FC200F8C5579}"/>
              </a:ext>
            </a:extLst>
          </p:cNvPr>
          <p:cNvSpPr txBox="1"/>
          <p:nvPr/>
        </p:nvSpPr>
        <p:spPr>
          <a:xfrm>
            <a:off x="5999187" y="6421855"/>
            <a:ext cx="1972236" cy="215444"/>
          </a:xfrm>
          <a:prstGeom prst="rect">
            <a:avLst/>
          </a:prstGeom>
          <a:noFill/>
        </p:spPr>
        <p:txBody>
          <a:bodyPr wrap="square" rtlCol="0">
            <a:spAutoFit/>
          </a:bodyPr>
          <a:lstStyle/>
          <a:p>
            <a:r>
              <a:rPr lang="es-ES" sz="800">
                <a:solidFill>
                  <a:schemeClr val="accent5"/>
                </a:solidFill>
              </a:rPr>
              <a:t>Fuente: Luis del Moral Martínez</a:t>
            </a:r>
          </a:p>
        </p:txBody>
      </p:sp>
    </p:spTree>
    <p:extLst>
      <p:ext uri="{BB962C8B-B14F-4D97-AF65-F5344CB8AC3E}">
        <p14:creationId xmlns:p14="http://schemas.microsoft.com/office/powerpoint/2010/main" val="12418470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45D62EF1-C3B2-3BD6-6457-2D4544EB7FC3}"/>
              </a:ext>
            </a:extLst>
          </p:cNvPr>
          <p:cNvSpPr>
            <a:spLocks noGrp="1"/>
          </p:cNvSpPr>
          <p:nvPr>
            <p:ph type="sldNum" sz="quarter" idx="12"/>
          </p:nvPr>
        </p:nvSpPr>
        <p:spPr/>
        <p:txBody>
          <a:bodyPr/>
          <a:lstStyle/>
          <a:p>
            <a:fld id="{19D16AAE-F5C4-493B-86B4-8EB6ACFC47F5}" type="slidenum">
              <a:rPr lang="es-ES" smtClean="0"/>
              <a:t>40</a:t>
            </a:fld>
            <a:endParaRPr lang="es-ES"/>
          </a:p>
        </p:txBody>
      </p:sp>
      <p:sp>
        <p:nvSpPr>
          <p:cNvPr id="5" name="Marcador de contenido 4">
            <a:extLst>
              <a:ext uri="{FF2B5EF4-FFF2-40B4-BE49-F238E27FC236}">
                <a16:creationId xmlns:a16="http://schemas.microsoft.com/office/drawing/2014/main" id="{B53BE892-83A6-687A-7513-160990AA5D50}"/>
              </a:ext>
            </a:extLst>
          </p:cNvPr>
          <p:cNvSpPr>
            <a:spLocks noGrp="1"/>
          </p:cNvSpPr>
          <p:nvPr>
            <p:ph sz="quarter" idx="13"/>
          </p:nvPr>
        </p:nvSpPr>
        <p:spPr/>
        <p:txBody>
          <a:bodyPr/>
          <a:lstStyle/>
          <a:p>
            <a:pPr marL="0" indent="0">
              <a:buFont typeface="Wingdings 3" charset="2"/>
              <a:buNone/>
            </a:pPr>
            <a:r>
              <a:rPr lang="es-ES" b="1">
                <a:solidFill>
                  <a:schemeClr val="accent4"/>
                </a:solidFill>
              </a:rPr>
              <a:t>7. FASE MANTENIMIENTO</a:t>
            </a:r>
            <a:endParaRPr lang="es-ES">
              <a:solidFill>
                <a:schemeClr val="accent4"/>
              </a:solidFill>
            </a:endParaRPr>
          </a:p>
          <a:p>
            <a:endParaRPr lang="es-ES">
              <a:solidFill>
                <a:schemeClr val="accent4"/>
              </a:solidFill>
            </a:endParaRPr>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5. Desarrollo de una aplicación</a:t>
            </a:r>
          </a:p>
        </p:txBody>
      </p:sp>
      <p:sp>
        <p:nvSpPr>
          <p:cNvPr id="4" name="Marcador de contenido 3">
            <a:extLst>
              <a:ext uri="{FF2B5EF4-FFF2-40B4-BE49-F238E27FC236}">
                <a16:creationId xmlns:a16="http://schemas.microsoft.com/office/drawing/2014/main" id="{5F4F84A4-2633-2349-9A1E-112D7BE9A0A4}"/>
              </a:ext>
            </a:extLst>
          </p:cNvPr>
          <p:cNvSpPr>
            <a:spLocks noGrp="1"/>
          </p:cNvSpPr>
          <p:nvPr>
            <p:ph idx="1"/>
          </p:nvPr>
        </p:nvSpPr>
        <p:spPr/>
        <p:txBody>
          <a:bodyPr/>
          <a:lstStyle/>
          <a:p>
            <a:r>
              <a:rPr lang="es-ES"/>
              <a:t>5.1 Fases del desarrollo de una aplicación </a:t>
            </a:r>
          </a:p>
          <a:p>
            <a:endParaRPr lang="es-ES"/>
          </a:p>
        </p:txBody>
      </p:sp>
      <p:sp>
        <p:nvSpPr>
          <p:cNvPr id="6" name="Marcador de contenido 5">
            <a:extLst>
              <a:ext uri="{FF2B5EF4-FFF2-40B4-BE49-F238E27FC236}">
                <a16:creationId xmlns:a16="http://schemas.microsoft.com/office/drawing/2014/main" id="{910E3DD4-ACC4-C19D-809B-16B3AD3B864B}"/>
              </a:ext>
            </a:extLst>
          </p:cNvPr>
          <p:cNvSpPr txBox="1">
            <a:spLocks/>
          </p:cNvSpPr>
          <p:nvPr/>
        </p:nvSpPr>
        <p:spPr>
          <a:xfrm>
            <a:off x="609598" y="1429306"/>
            <a:ext cx="7555455" cy="497149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1"/>
            <a:r>
              <a:rPr lang="es-ES" dirty="0"/>
              <a:t>Se realizan </a:t>
            </a:r>
            <a:r>
              <a:rPr lang="es-ES" b="1" dirty="0">
                <a:solidFill>
                  <a:srgbClr val="FF0000"/>
                </a:solidFill>
              </a:rPr>
              <a:t>cambios</a:t>
            </a:r>
            <a:r>
              <a:rPr lang="es-ES" dirty="0"/>
              <a:t> sobre el programa según distintas necesidades</a:t>
            </a:r>
          </a:p>
          <a:p>
            <a:pPr lvl="2"/>
            <a:r>
              <a:rPr lang="es-ES" dirty="0"/>
              <a:t>Errores, mejoras, adaptaciones…</a:t>
            </a:r>
          </a:p>
          <a:p>
            <a:pPr lvl="1"/>
            <a:r>
              <a:rPr lang="es-ES" dirty="0"/>
              <a:t>Siempre hay que tener delante la documentación técnica de la aplicación</a:t>
            </a:r>
          </a:p>
          <a:p>
            <a:pPr lvl="1"/>
            <a:r>
              <a:rPr lang="es-ES" dirty="0"/>
              <a:t>Las operaciones de mantenimiento se deben documentar para dejar constancia de los cambios</a:t>
            </a:r>
          </a:p>
          <a:p>
            <a:pPr lvl="1"/>
            <a:r>
              <a:rPr lang="es-ES" dirty="0"/>
              <a:t>Hay distintos tipos de mantenimiento:</a:t>
            </a:r>
          </a:p>
          <a:p>
            <a:pPr lvl="2"/>
            <a:r>
              <a:rPr lang="es-ES" dirty="0"/>
              <a:t>Correctivo: se corrigen defectos.</a:t>
            </a:r>
          </a:p>
          <a:p>
            <a:pPr lvl="2"/>
            <a:r>
              <a:rPr lang="es-ES" dirty="0"/>
              <a:t>Perfectivo: se mejora la funcionalidad o eficiencia.</a:t>
            </a:r>
          </a:p>
          <a:p>
            <a:pPr lvl="2"/>
            <a:r>
              <a:rPr lang="es-ES" dirty="0"/>
              <a:t>Evolutivo: se añade funcionalidades nuevas.  </a:t>
            </a:r>
          </a:p>
          <a:p>
            <a:pPr lvl="2"/>
            <a:r>
              <a:rPr lang="es-ES" dirty="0"/>
              <a:t>Adaptativo: se adapta a nuevos entornos.</a:t>
            </a:r>
          </a:p>
          <a:p>
            <a:endParaRPr lang="es-ES" dirty="0"/>
          </a:p>
        </p:txBody>
      </p:sp>
    </p:spTree>
    <p:extLst>
      <p:ext uri="{BB962C8B-B14F-4D97-AF65-F5344CB8AC3E}">
        <p14:creationId xmlns:p14="http://schemas.microsoft.com/office/powerpoint/2010/main" val="64092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45D62EF1-C3B2-3BD6-6457-2D4544EB7FC3}"/>
              </a:ext>
            </a:extLst>
          </p:cNvPr>
          <p:cNvSpPr>
            <a:spLocks noGrp="1"/>
          </p:cNvSpPr>
          <p:nvPr>
            <p:ph type="sldNum" sz="quarter" idx="12"/>
          </p:nvPr>
        </p:nvSpPr>
        <p:spPr/>
        <p:txBody>
          <a:bodyPr/>
          <a:lstStyle/>
          <a:p>
            <a:fld id="{19D16AAE-F5C4-493B-86B4-8EB6ACFC47F5}" type="slidenum">
              <a:rPr lang="es-ES" smtClean="0"/>
              <a:t>41</a:t>
            </a:fld>
            <a:endParaRPr lang="es-ES"/>
          </a:p>
        </p:txBody>
      </p:sp>
      <p:sp>
        <p:nvSpPr>
          <p:cNvPr id="5" name="Marcador de contenido 4">
            <a:extLst>
              <a:ext uri="{FF2B5EF4-FFF2-40B4-BE49-F238E27FC236}">
                <a16:creationId xmlns:a16="http://schemas.microsoft.com/office/drawing/2014/main" id="{B53BE892-83A6-687A-7513-160990AA5D50}"/>
              </a:ext>
            </a:extLst>
          </p:cNvPr>
          <p:cNvSpPr>
            <a:spLocks noGrp="1"/>
          </p:cNvSpPr>
          <p:nvPr>
            <p:ph sz="quarter" idx="13"/>
          </p:nvPr>
        </p:nvSpPr>
        <p:spPr/>
        <p:txBody>
          <a:bodyPr/>
          <a:lstStyle/>
          <a:p>
            <a:pPr marL="0" indent="0">
              <a:buFont typeface="Wingdings 3" charset="2"/>
              <a:buNone/>
            </a:pPr>
            <a:r>
              <a:rPr lang="es-ES"/>
              <a:t>8. FASE RETIRADA</a:t>
            </a:r>
          </a:p>
          <a:p>
            <a:endParaRPr lang="es-ES">
              <a:solidFill>
                <a:schemeClr val="accent4"/>
              </a:solidFill>
            </a:endParaRPr>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5. Desarrollo de una aplicación</a:t>
            </a:r>
          </a:p>
        </p:txBody>
      </p:sp>
      <p:sp>
        <p:nvSpPr>
          <p:cNvPr id="4" name="Marcador de contenido 3">
            <a:extLst>
              <a:ext uri="{FF2B5EF4-FFF2-40B4-BE49-F238E27FC236}">
                <a16:creationId xmlns:a16="http://schemas.microsoft.com/office/drawing/2014/main" id="{5F4F84A4-2633-2349-9A1E-112D7BE9A0A4}"/>
              </a:ext>
            </a:extLst>
          </p:cNvPr>
          <p:cNvSpPr>
            <a:spLocks noGrp="1"/>
          </p:cNvSpPr>
          <p:nvPr>
            <p:ph idx="1"/>
          </p:nvPr>
        </p:nvSpPr>
        <p:spPr/>
        <p:txBody>
          <a:bodyPr/>
          <a:lstStyle/>
          <a:p>
            <a:r>
              <a:rPr lang="es-ES"/>
              <a:t>5.1 Fases del desarrollo de una aplicación </a:t>
            </a:r>
          </a:p>
          <a:p>
            <a:endParaRPr lang="es-ES"/>
          </a:p>
        </p:txBody>
      </p:sp>
      <p:sp>
        <p:nvSpPr>
          <p:cNvPr id="7" name="Marcador de contenido 6">
            <a:extLst>
              <a:ext uri="{FF2B5EF4-FFF2-40B4-BE49-F238E27FC236}">
                <a16:creationId xmlns:a16="http://schemas.microsoft.com/office/drawing/2014/main" id="{80DC806D-FF28-3CF7-A110-EDE0C2FDE230}"/>
              </a:ext>
            </a:extLst>
          </p:cNvPr>
          <p:cNvSpPr txBox="1">
            <a:spLocks/>
          </p:cNvSpPr>
          <p:nvPr/>
        </p:nvSpPr>
        <p:spPr>
          <a:xfrm>
            <a:off x="609599" y="1429306"/>
            <a:ext cx="6998564" cy="461205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1"/>
            <a:r>
              <a:rPr lang="es-ES" dirty="0"/>
              <a:t>El software ha llegado al final de su vida útil</a:t>
            </a:r>
          </a:p>
          <a:p>
            <a:pPr lvl="1"/>
            <a:r>
              <a:rPr lang="es-ES" dirty="0"/>
              <a:t>No resulta rentable seguir ampliándolo o manteniéndolo</a:t>
            </a:r>
          </a:p>
          <a:p>
            <a:pPr lvl="1"/>
            <a:r>
              <a:rPr lang="es-ES" dirty="0"/>
              <a:t>Especial cuidado con la eliminación de los datos sensibles almacenados</a:t>
            </a:r>
          </a:p>
          <a:p>
            <a:pPr lvl="2"/>
            <a:r>
              <a:rPr lang="es-ES" dirty="0"/>
              <a:t>Eliminar la huella de datos</a:t>
            </a:r>
          </a:p>
          <a:p>
            <a:pPr lvl="1"/>
            <a:r>
              <a:rPr lang="es-ES" dirty="0"/>
              <a:t>Llegados a este punto, el ciclo puede comenzar de nuevo</a:t>
            </a:r>
          </a:p>
          <a:p>
            <a:endParaRPr lang="es-ES" dirty="0"/>
          </a:p>
        </p:txBody>
      </p:sp>
    </p:spTree>
    <p:extLst>
      <p:ext uri="{BB962C8B-B14F-4D97-AF65-F5344CB8AC3E}">
        <p14:creationId xmlns:p14="http://schemas.microsoft.com/office/powerpoint/2010/main" val="16970922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45D62EF1-C3B2-3BD6-6457-2D4544EB7FC3}"/>
              </a:ext>
            </a:extLst>
          </p:cNvPr>
          <p:cNvSpPr>
            <a:spLocks noGrp="1"/>
          </p:cNvSpPr>
          <p:nvPr>
            <p:ph type="sldNum" sz="quarter" idx="12"/>
          </p:nvPr>
        </p:nvSpPr>
        <p:spPr/>
        <p:txBody>
          <a:bodyPr/>
          <a:lstStyle/>
          <a:p>
            <a:fld id="{19D16AAE-F5C4-493B-86B4-8EB6ACFC47F5}" type="slidenum">
              <a:rPr lang="es-ES" smtClean="0"/>
              <a:t>42</a:t>
            </a:fld>
            <a:endParaRPr lang="es-ES"/>
          </a:p>
        </p:txBody>
      </p:sp>
      <p:sp>
        <p:nvSpPr>
          <p:cNvPr id="5" name="Marcador de contenido 4">
            <a:extLst>
              <a:ext uri="{FF2B5EF4-FFF2-40B4-BE49-F238E27FC236}">
                <a16:creationId xmlns:a16="http://schemas.microsoft.com/office/drawing/2014/main" id="{B53BE892-83A6-687A-7513-160990AA5D50}"/>
              </a:ext>
            </a:extLst>
          </p:cNvPr>
          <p:cNvSpPr>
            <a:spLocks noGrp="1"/>
          </p:cNvSpPr>
          <p:nvPr>
            <p:ph sz="quarter" idx="13"/>
          </p:nvPr>
        </p:nvSpPr>
        <p:spPr/>
        <p:txBody>
          <a:bodyPr/>
          <a:lstStyle/>
          <a:p>
            <a:r>
              <a:rPr lang="es-ES" sz="1600">
                <a:solidFill>
                  <a:schemeClr val="tx2"/>
                </a:solidFill>
                <a:latin typeface="MDUHDN+Century Gothic"/>
                <a:cs typeface="MDUHDN+Century Gothic"/>
              </a:rPr>
              <a:t>En cada una de las fases se genera documentación </a:t>
            </a:r>
          </a:p>
          <a:p>
            <a:endParaRPr lang="es-ES">
              <a:solidFill>
                <a:schemeClr val="accent4"/>
              </a:solidFill>
            </a:endParaRPr>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5. Desarrollo de una aplicación</a:t>
            </a:r>
          </a:p>
        </p:txBody>
      </p:sp>
      <p:sp>
        <p:nvSpPr>
          <p:cNvPr id="4" name="Marcador de contenido 3">
            <a:extLst>
              <a:ext uri="{FF2B5EF4-FFF2-40B4-BE49-F238E27FC236}">
                <a16:creationId xmlns:a16="http://schemas.microsoft.com/office/drawing/2014/main" id="{5F4F84A4-2633-2349-9A1E-112D7BE9A0A4}"/>
              </a:ext>
            </a:extLst>
          </p:cNvPr>
          <p:cNvSpPr>
            <a:spLocks noGrp="1"/>
          </p:cNvSpPr>
          <p:nvPr>
            <p:ph idx="1"/>
          </p:nvPr>
        </p:nvSpPr>
        <p:spPr/>
        <p:txBody>
          <a:bodyPr/>
          <a:lstStyle/>
          <a:p>
            <a:r>
              <a:rPr lang="es-ES">
                <a:solidFill>
                  <a:schemeClr val="accent4"/>
                </a:solidFill>
                <a:latin typeface="MDUHDN+Century Gothic"/>
                <a:cs typeface="MDUHDN+Century Gothic"/>
              </a:rPr>
              <a:t>5.2</a:t>
            </a:r>
            <a:r>
              <a:rPr lang="es-ES" spc="17">
                <a:solidFill>
                  <a:schemeClr val="accent4"/>
                </a:solidFill>
                <a:latin typeface="MDUHDN+Century Gothic"/>
                <a:cs typeface="MDUHDN+Century Gothic"/>
              </a:rPr>
              <a:t> Documentación</a:t>
            </a:r>
            <a:endParaRPr lang="es-ES">
              <a:solidFill>
                <a:schemeClr val="tx2"/>
              </a:solidFill>
              <a:highlight>
                <a:srgbClr val="FFFF00"/>
              </a:highlight>
              <a:latin typeface="MDUHDN+Century Gothic"/>
              <a:cs typeface="MDUHDN+Century Gothic"/>
            </a:endParaRPr>
          </a:p>
          <a:p>
            <a:endParaRPr lang="es-ES"/>
          </a:p>
        </p:txBody>
      </p:sp>
      <p:graphicFrame>
        <p:nvGraphicFramePr>
          <p:cNvPr id="8" name="Tabla 4">
            <a:extLst>
              <a:ext uri="{FF2B5EF4-FFF2-40B4-BE49-F238E27FC236}">
                <a16:creationId xmlns:a16="http://schemas.microsoft.com/office/drawing/2014/main" id="{C430E39E-9BB0-C076-6BFB-81717B898507}"/>
              </a:ext>
            </a:extLst>
          </p:cNvPr>
          <p:cNvGraphicFramePr>
            <a:graphicFrameLocks noGrp="1"/>
          </p:cNvGraphicFramePr>
          <p:nvPr>
            <p:extLst>
              <p:ext uri="{D42A27DB-BD31-4B8C-83A1-F6EECF244321}">
                <p14:modId xmlns:p14="http://schemas.microsoft.com/office/powerpoint/2010/main" val="2810306612"/>
              </p:ext>
            </p:extLst>
          </p:nvPr>
        </p:nvGraphicFramePr>
        <p:xfrm>
          <a:off x="252290" y="1350985"/>
          <a:ext cx="8728570" cy="4768853"/>
        </p:xfrm>
        <a:graphic>
          <a:graphicData uri="http://schemas.openxmlformats.org/drawingml/2006/table">
            <a:tbl>
              <a:tblPr firstRow="1" bandRow="1">
                <a:tableStyleId>{5C22544A-7EE6-4342-B048-85BDC9FD1C3A}</a:tableStyleId>
              </a:tblPr>
              <a:tblGrid>
                <a:gridCol w="3527127">
                  <a:extLst>
                    <a:ext uri="{9D8B030D-6E8A-4147-A177-3AD203B41FA5}">
                      <a16:colId xmlns:a16="http://schemas.microsoft.com/office/drawing/2014/main" val="2579048553"/>
                    </a:ext>
                  </a:extLst>
                </a:gridCol>
                <a:gridCol w="5201443">
                  <a:extLst>
                    <a:ext uri="{9D8B030D-6E8A-4147-A177-3AD203B41FA5}">
                      <a16:colId xmlns:a16="http://schemas.microsoft.com/office/drawing/2014/main" val="1460477273"/>
                    </a:ext>
                  </a:extLst>
                </a:gridCol>
              </a:tblGrid>
              <a:tr h="544716">
                <a:tc>
                  <a:txBody>
                    <a:bodyPr/>
                    <a:lstStyle/>
                    <a:p>
                      <a:r>
                        <a:rPr lang="es-ES"/>
                        <a:t>FASE</a:t>
                      </a:r>
                    </a:p>
                  </a:txBody>
                  <a:tcPr/>
                </a:tc>
                <a:tc>
                  <a:txBody>
                    <a:bodyPr/>
                    <a:lstStyle/>
                    <a:p>
                      <a:r>
                        <a:rPr lang="es-ES"/>
                        <a:t>DOCUMENTACIÓN</a:t>
                      </a:r>
                    </a:p>
                  </a:txBody>
                  <a:tcPr/>
                </a:tc>
                <a:extLst>
                  <a:ext uri="{0D108BD9-81ED-4DB2-BD59-A6C34878D82A}">
                    <a16:rowId xmlns:a16="http://schemas.microsoft.com/office/drawing/2014/main" val="2878377384"/>
                  </a:ext>
                </a:extLst>
              </a:tr>
              <a:tr h="544716">
                <a:tc>
                  <a:txBody>
                    <a:bodyPr/>
                    <a:lstStyle/>
                    <a:p>
                      <a:r>
                        <a:rPr lang="es-ES"/>
                        <a:t>Inicial</a:t>
                      </a:r>
                    </a:p>
                  </a:txBody>
                  <a:tcPr/>
                </a:tc>
                <a:tc>
                  <a:txBody>
                    <a:bodyPr/>
                    <a:lstStyle/>
                    <a:p>
                      <a:r>
                        <a:rPr lang="es-ES" b="1"/>
                        <a:t>Objetivos, costes,</a:t>
                      </a:r>
                      <a:r>
                        <a:rPr lang="es-ES" b="1" baseline="0"/>
                        <a:t> viabilidad</a:t>
                      </a:r>
                      <a:endParaRPr lang="es-ES" b="1"/>
                    </a:p>
                  </a:txBody>
                  <a:tcPr/>
                </a:tc>
                <a:extLst>
                  <a:ext uri="{0D108BD9-81ED-4DB2-BD59-A6C34878D82A}">
                    <a16:rowId xmlns:a16="http://schemas.microsoft.com/office/drawing/2014/main" val="2629932276"/>
                  </a:ext>
                </a:extLst>
              </a:tr>
              <a:tr h="560361">
                <a:tc>
                  <a:txBody>
                    <a:bodyPr/>
                    <a:lstStyle/>
                    <a:p>
                      <a:r>
                        <a:rPr lang="es-ES"/>
                        <a:t>Análisis</a:t>
                      </a:r>
                    </a:p>
                  </a:txBody>
                  <a:tcPr/>
                </a:tc>
                <a:tc>
                  <a:txBody>
                    <a:bodyPr/>
                    <a:lstStyle/>
                    <a:p>
                      <a:r>
                        <a:rPr lang="es-ES" b="1"/>
                        <a:t>Requisitos</a:t>
                      </a:r>
                      <a:r>
                        <a:rPr lang="es-ES"/>
                        <a:t>, </a:t>
                      </a:r>
                      <a:r>
                        <a:rPr lang="es-ES" sz="1400" i="1">
                          <a:solidFill>
                            <a:srgbClr val="0070C0"/>
                          </a:solidFill>
                        </a:rPr>
                        <a:t>Diagrama Casos de uso</a:t>
                      </a:r>
                    </a:p>
                  </a:txBody>
                  <a:tcPr/>
                </a:tc>
                <a:extLst>
                  <a:ext uri="{0D108BD9-81ED-4DB2-BD59-A6C34878D82A}">
                    <a16:rowId xmlns:a16="http://schemas.microsoft.com/office/drawing/2014/main" val="2904284314"/>
                  </a:ext>
                </a:extLst>
              </a:tr>
              <a:tr h="940196">
                <a:tc>
                  <a:txBody>
                    <a:bodyPr/>
                    <a:lstStyle/>
                    <a:p>
                      <a:r>
                        <a:rPr lang="es-ES"/>
                        <a:t>Diseño</a:t>
                      </a:r>
                    </a:p>
                  </a:txBody>
                  <a:tcPr/>
                </a:tc>
                <a:tc>
                  <a:txBody>
                    <a:bodyPr/>
                    <a:lstStyle/>
                    <a:p>
                      <a:r>
                        <a:rPr lang="es-ES" sz="1800" b="1" dirty="0"/>
                        <a:t>Arquitectura, módulos y funciones </a:t>
                      </a:r>
                      <a:r>
                        <a:rPr lang="es-ES" sz="1400" i="1" dirty="0">
                          <a:solidFill>
                            <a:srgbClr val="0070C0"/>
                          </a:solidFill>
                        </a:rPr>
                        <a:t>Diagramas clases y secuencia</a:t>
                      </a:r>
                    </a:p>
                    <a:p>
                      <a:r>
                        <a:rPr lang="es-ES" sz="1800" b="1" kern="1200" dirty="0">
                          <a:solidFill>
                            <a:schemeClr val="dk1"/>
                          </a:solidFill>
                          <a:latin typeface="+mn-lt"/>
                          <a:ea typeface="+mn-ea"/>
                          <a:cs typeface="+mn-cs"/>
                        </a:rPr>
                        <a:t>Interfaz, bases de datos</a:t>
                      </a:r>
                    </a:p>
                  </a:txBody>
                  <a:tcPr/>
                </a:tc>
                <a:extLst>
                  <a:ext uri="{0D108BD9-81ED-4DB2-BD59-A6C34878D82A}">
                    <a16:rowId xmlns:a16="http://schemas.microsoft.com/office/drawing/2014/main" val="198202353"/>
                  </a:ext>
                </a:extLst>
              </a:tr>
              <a:tr h="544716">
                <a:tc>
                  <a:txBody>
                    <a:bodyPr/>
                    <a:lstStyle/>
                    <a:p>
                      <a:r>
                        <a:rPr lang="es-ES"/>
                        <a:t>Pruebas</a:t>
                      </a:r>
                    </a:p>
                  </a:txBody>
                  <a:tcPr/>
                </a:tc>
                <a:tc>
                  <a:txBody>
                    <a:bodyPr/>
                    <a:lstStyle/>
                    <a:p>
                      <a:r>
                        <a:rPr lang="es-ES" b="1" dirty="0"/>
                        <a:t>Plan, Casos de prueba e informe de resultados</a:t>
                      </a:r>
                    </a:p>
                  </a:txBody>
                  <a:tcPr/>
                </a:tc>
                <a:extLst>
                  <a:ext uri="{0D108BD9-81ED-4DB2-BD59-A6C34878D82A}">
                    <a16:rowId xmlns:a16="http://schemas.microsoft.com/office/drawing/2014/main" val="1147414098"/>
                  </a:ext>
                </a:extLst>
              </a:tr>
              <a:tr h="544716">
                <a:tc>
                  <a:txBody>
                    <a:bodyPr/>
                    <a:lstStyle/>
                    <a:p>
                      <a:r>
                        <a:rPr lang="es-ES" dirty="0"/>
                        <a:t>Implementación</a:t>
                      </a:r>
                    </a:p>
                  </a:txBody>
                  <a:tcPr/>
                </a:tc>
                <a:tc>
                  <a:txBody>
                    <a:bodyPr/>
                    <a:lstStyle/>
                    <a:p>
                      <a:r>
                        <a:rPr lang="es-ES" b="1" dirty="0"/>
                        <a:t>Código y comentarios, repositorio</a:t>
                      </a:r>
                    </a:p>
                  </a:txBody>
                  <a:tcPr/>
                </a:tc>
                <a:extLst>
                  <a:ext uri="{0D108BD9-81ED-4DB2-BD59-A6C34878D82A}">
                    <a16:rowId xmlns:a16="http://schemas.microsoft.com/office/drawing/2014/main" val="1582886791"/>
                  </a:ext>
                </a:extLst>
              </a:tr>
              <a:tr h="544716">
                <a:tc>
                  <a:txBody>
                    <a:bodyPr/>
                    <a:lstStyle/>
                    <a:p>
                      <a:r>
                        <a:rPr lang="es-ES"/>
                        <a:t>Explotación</a:t>
                      </a:r>
                    </a:p>
                  </a:txBody>
                  <a:tcPr/>
                </a:tc>
                <a:tc>
                  <a:txBody>
                    <a:bodyPr/>
                    <a:lstStyle/>
                    <a:p>
                      <a:r>
                        <a:rPr lang="es-ES" b="1"/>
                        <a:t>Manuales, seguimiento errores</a:t>
                      </a:r>
                    </a:p>
                  </a:txBody>
                  <a:tcPr/>
                </a:tc>
                <a:extLst>
                  <a:ext uri="{0D108BD9-81ED-4DB2-BD59-A6C34878D82A}">
                    <a16:rowId xmlns:a16="http://schemas.microsoft.com/office/drawing/2014/main" val="2654620038"/>
                  </a:ext>
                </a:extLst>
              </a:tr>
              <a:tr h="544716">
                <a:tc>
                  <a:txBody>
                    <a:bodyPr/>
                    <a:lstStyle/>
                    <a:p>
                      <a:r>
                        <a:rPr lang="es-ES"/>
                        <a:t>Mantenimiento</a:t>
                      </a:r>
                    </a:p>
                  </a:txBody>
                  <a:tcPr/>
                </a:tc>
                <a:tc>
                  <a:txBody>
                    <a:bodyPr/>
                    <a:lstStyle/>
                    <a:p>
                      <a:r>
                        <a:rPr lang="es-ES" b="1" dirty="0"/>
                        <a:t>Manuales</a:t>
                      </a:r>
                    </a:p>
                  </a:txBody>
                  <a:tcPr/>
                </a:tc>
                <a:extLst>
                  <a:ext uri="{0D108BD9-81ED-4DB2-BD59-A6C34878D82A}">
                    <a16:rowId xmlns:a16="http://schemas.microsoft.com/office/drawing/2014/main" val="2123606649"/>
                  </a:ext>
                </a:extLst>
              </a:tr>
            </a:tbl>
          </a:graphicData>
        </a:graphic>
      </p:graphicFrame>
    </p:spTree>
    <p:extLst>
      <p:ext uri="{BB962C8B-B14F-4D97-AF65-F5344CB8AC3E}">
        <p14:creationId xmlns:p14="http://schemas.microsoft.com/office/powerpoint/2010/main" val="34183021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45D62EF1-C3B2-3BD6-6457-2D4544EB7FC3}"/>
              </a:ext>
            </a:extLst>
          </p:cNvPr>
          <p:cNvSpPr>
            <a:spLocks noGrp="1"/>
          </p:cNvSpPr>
          <p:nvPr>
            <p:ph type="sldNum" sz="quarter" idx="12"/>
          </p:nvPr>
        </p:nvSpPr>
        <p:spPr/>
        <p:txBody>
          <a:bodyPr/>
          <a:lstStyle/>
          <a:p>
            <a:fld id="{19D16AAE-F5C4-493B-86B4-8EB6ACFC47F5}" type="slidenum">
              <a:rPr lang="es-ES" smtClean="0"/>
              <a:t>43</a:t>
            </a:fld>
            <a:endParaRPr lang="es-ES"/>
          </a:p>
        </p:txBody>
      </p:sp>
      <p:sp>
        <p:nvSpPr>
          <p:cNvPr id="5" name="Marcador de contenido 4">
            <a:extLst>
              <a:ext uri="{FF2B5EF4-FFF2-40B4-BE49-F238E27FC236}">
                <a16:creationId xmlns:a16="http://schemas.microsoft.com/office/drawing/2014/main" id="{B53BE892-83A6-687A-7513-160990AA5D50}"/>
              </a:ext>
            </a:extLst>
          </p:cNvPr>
          <p:cNvSpPr>
            <a:spLocks noGrp="1"/>
          </p:cNvSpPr>
          <p:nvPr>
            <p:ph sz="quarter" idx="13"/>
          </p:nvPr>
        </p:nvSpPr>
        <p:spPr/>
        <p:txBody>
          <a:bodyPr/>
          <a:lstStyle/>
          <a:p>
            <a:r>
              <a:rPr lang="es-ES" sz="1600">
                <a:solidFill>
                  <a:schemeClr val="tx2"/>
                </a:solidFill>
                <a:latin typeface="MDUHDN+Century Gothic"/>
                <a:cs typeface="MDUHDN+Century Gothic"/>
              </a:rPr>
              <a:t>En cada una de las fases se genera documentación </a:t>
            </a:r>
          </a:p>
          <a:p>
            <a:endParaRPr lang="es-ES">
              <a:solidFill>
                <a:schemeClr val="accent4"/>
              </a:solidFill>
            </a:endParaRPr>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5. Desarrollo de una aplicación</a:t>
            </a:r>
          </a:p>
        </p:txBody>
      </p:sp>
      <p:sp>
        <p:nvSpPr>
          <p:cNvPr id="4" name="Marcador de contenido 3">
            <a:extLst>
              <a:ext uri="{FF2B5EF4-FFF2-40B4-BE49-F238E27FC236}">
                <a16:creationId xmlns:a16="http://schemas.microsoft.com/office/drawing/2014/main" id="{5F4F84A4-2633-2349-9A1E-112D7BE9A0A4}"/>
              </a:ext>
            </a:extLst>
          </p:cNvPr>
          <p:cNvSpPr>
            <a:spLocks noGrp="1"/>
          </p:cNvSpPr>
          <p:nvPr>
            <p:ph idx="1"/>
          </p:nvPr>
        </p:nvSpPr>
        <p:spPr/>
        <p:txBody>
          <a:bodyPr/>
          <a:lstStyle/>
          <a:p>
            <a:r>
              <a:rPr lang="es-ES">
                <a:solidFill>
                  <a:schemeClr val="accent4"/>
                </a:solidFill>
                <a:latin typeface="MDUHDN+Century Gothic"/>
                <a:cs typeface="MDUHDN+Century Gothic"/>
              </a:rPr>
              <a:t>5.2</a:t>
            </a:r>
            <a:r>
              <a:rPr lang="es-ES" spc="17">
                <a:solidFill>
                  <a:schemeClr val="accent4"/>
                </a:solidFill>
                <a:latin typeface="MDUHDN+Century Gothic"/>
                <a:cs typeface="MDUHDN+Century Gothic"/>
              </a:rPr>
              <a:t> Documentación</a:t>
            </a:r>
            <a:endParaRPr lang="es-ES">
              <a:solidFill>
                <a:schemeClr val="tx2"/>
              </a:solidFill>
              <a:highlight>
                <a:srgbClr val="FFFF00"/>
              </a:highlight>
              <a:latin typeface="MDUHDN+Century Gothic"/>
              <a:cs typeface="MDUHDN+Century Gothic"/>
            </a:endParaRPr>
          </a:p>
          <a:p>
            <a:endParaRPr lang="es-ES"/>
          </a:p>
        </p:txBody>
      </p:sp>
      <p:sp>
        <p:nvSpPr>
          <p:cNvPr id="6" name="Marcador de contenido 4">
            <a:extLst>
              <a:ext uri="{FF2B5EF4-FFF2-40B4-BE49-F238E27FC236}">
                <a16:creationId xmlns:a16="http://schemas.microsoft.com/office/drawing/2014/main" id="{13AC29B1-F344-BACB-7499-DB4361C3E7A3}"/>
              </a:ext>
            </a:extLst>
          </p:cNvPr>
          <p:cNvSpPr txBox="1">
            <a:spLocks/>
          </p:cNvSpPr>
          <p:nvPr/>
        </p:nvSpPr>
        <p:spPr>
          <a:xfrm>
            <a:off x="93986" y="1075185"/>
            <a:ext cx="6998564" cy="461205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s-ES"/>
              <a:t>Al finalizar el proyecto, al cliente se debe entregar, como mínimo:</a:t>
            </a:r>
          </a:p>
          <a:p>
            <a:pPr lvl="1"/>
            <a:r>
              <a:rPr lang="es-ES" b="1">
                <a:solidFill>
                  <a:srgbClr val="0070C0"/>
                </a:solidFill>
              </a:rPr>
              <a:t>Manual de usuario</a:t>
            </a:r>
            <a:r>
              <a:rPr lang="es-ES"/>
              <a:t>: explica cómo usará el usuario la aplicación</a:t>
            </a:r>
          </a:p>
          <a:p>
            <a:pPr lvl="1"/>
            <a:r>
              <a:rPr lang="es-ES">
                <a:solidFill>
                  <a:schemeClr val="accent5"/>
                </a:solidFill>
              </a:rPr>
              <a:t>Manual técnico</a:t>
            </a:r>
            <a:r>
              <a:rPr lang="es-ES"/>
              <a:t>: documentación dirigida a los técnicos (administradores y programadores)</a:t>
            </a:r>
          </a:p>
          <a:p>
            <a:pPr lvl="1"/>
            <a:r>
              <a:rPr lang="es-ES">
                <a:solidFill>
                  <a:schemeClr val="accent2"/>
                </a:solidFill>
              </a:rPr>
              <a:t>Manual de instalación</a:t>
            </a:r>
            <a:r>
              <a:rPr lang="es-ES"/>
              <a:t>: detalla el proceso de instalación de la aplicación</a:t>
            </a:r>
          </a:p>
          <a:p>
            <a:endParaRPr lang="es-ES"/>
          </a:p>
        </p:txBody>
      </p:sp>
      <p:pic>
        <p:nvPicPr>
          <p:cNvPr id="7" name="1 Imagen" descr="16_documentación.PNG">
            <a:extLst>
              <a:ext uri="{FF2B5EF4-FFF2-40B4-BE49-F238E27FC236}">
                <a16:creationId xmlns:a16="http://schemas.microsoft.com/office/drawing/2014/main" id="{C7F2F840-964A-4C3A-112C-1F3F6A4AF0CF}"/>
              </a:ext>
            </a:extLst>
          </p:cNvPr>
          <p:cNvPicPr>
            <a:picLocks noChangeAspect="1"/>
          </p:cNvPicPr>
          <p:nvPr/>
        </p:nvPicPr>
        <p:blipFill>
          <a:blip r:embed="rId2" cstate="print"/>
          <a:stretch>
            <a:fillRect/>
          </a:stretch>
        </p:blipFill>
        <p:spPr>
          <a:xfrm>
            <a:off x="0" y="3380889"/>
            <a:ext cx="9050014" cy="3477111"/>
          </a:xfrm>
          <a:prstGeom prst="rect">
            <a:avLst/>
          </a:prstGeom>
        </p:spPr>
      </p:pic>
    </p:spTree>
    <p:extLst>
      <p:ext uri="{BB962C8B-B14F-4D97-AF65-F5344CB8AC3E}">
        <p14:creationId xmlns:p14="http://schemas.microsoft.com/office/powerpoint/2010/main" val="21420348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9FE30C24-7795-03F6-4067-8FB6FFE8D0F5}"/>
              </a:ext>
            </a:extLst>
          </p:cNvPr>
          <p:cNvSpPr>
            <a:spLocks noGrp="1"/>
          </p:cNvSpPr>
          <p:nvPr>
            <p:ph type="sldNum" sz="quarter" idx="12"/>
          </p:nvPr>
        </p:nvSpPr>
        <p:spPr/>
        <p:txBody>
          <a:bodyPr/>
          <a:lstStyle/>
          <a:p>
            <a:fld id="{19D16AAE-F5C4-493B-86B4-8EB6ACFC47F5}" type="slidenum">
              <a:rPr lang="es-ES" smtClean="0"/>
              <a:t>44</a:t>
            </a:fld>
            <a:endParaRPr lang="es-ES"/>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5. Desarrollo de una aplicación</a:t>
            </a:r>
          </a:p>
        </p:txBody>
      </p:sp>
      <p:sp>
        <p:nvSpPr>
          <p:cNvPr id="5" name="Marcador de contenido 4">
            <a:extLst>
              <a:ext uri="{FF2B5EF4-FFF2-40B4-BE49-F238E27FC236}">
                <a16:creationId xmlns:a16="http://schemas.microsoft.com/office/drawing/2014/main" id="{D015C34E-98C5-28BC-D54E-3E06A1943271}"/>
              </a:ext>
            </a:extLst>
          </p:cNvPr>
          <p:cNvSpPr>
            <a:spLocks noGrp="1"/>
          </p:cNvSpPr>
          <p:nvPr>
            <p:ph idx="1"/>
          </p:nvPr>
        </p:nvSpPr>
        <p:spPr/>
        <p:txBody>
          <a:bodyPr/>
          <a:lstStyle/>
          <a:p>
            <a:r>
              <a:rPr lang="es-ES"/>
              <a:t>5.3 Roles </a:t>
            </a:r>
          </a:p>
          <a:p>
            <a:pPr lvl="1"/>
            <a:r>
              <a:rPr lang="es-ES">
                <a:solidFill>
                  <a:schemeClr val="accent2"/>
                </a:solidFill>
              </a:rPr>
              <a:t>Jefe de proyecto</a:t>
            </a:r>
            <a:r>
              <a:rPr lang="es-ES"/>
              <a:t>: tareas de gestión del equipo, tiempos, costes y relación con el cliente</a:t>
            </a:r>
          </a:p>
          <a:p>
            <a:pPr lvl="1"/>
            <a:r>
              <a:rPr lang="es-ES">
                <a:solidFill>
                  <a:schemeClr val="accent2"/>
                </a:solidFill>
              </a:rPr>
              <a:t>Arquitecto</a:t>
            </a:r>
            <a:r>
              <a:rPr lang="es-ES"/>
              <a:t>: diseña el proyecto, selecciona los recursos necesarios</a:t>
            </a:r>
          </a:p>
          <a:p>
            <a:pPr lvl="1"/>
            <a:r>
              <a:rPr lang="es-ES">
                <a:solidFill>
                  <a:schemeClr val="accent2"/>
                </a:solidFill>
              </a:rPr>
              <a:t>Analista</a:t>
            </a:r>
            <a:r>
              <a:rPr lang="es-ES"/>
              <a:t>: estudio exhaustivo del problema</a:t>
            </a:r>
          </a:p>
          <a:p>
            <a:pPr lvl="1"/>
            <a:r>
              <a:rPr lang="es-ES">
                <a:solidFill>
                  <a:schemeClr val="accent2"/>
                </a:solidFill>
              </a:rPr>
              <a:t>Programador</a:t>
            </a:r>
            <a:r>
              <a:rPr lang="es-ES"/>
              <a:t>: codifica las tareas encomendadas y realiza las pruebas</a:t>
            </a:r>
          </a:p>
        </p:txBody>
      </p:sp>
    </p:spTree>
    <p:extLst>
      <p:ext uri="{BB962C8B-B14F-4D97-AF65-F5344CB8AC3E}">
        <p14:creationId xmlns:p14="http://schemas.microsoft.com/office/powerpoint/2010/main" val="11972995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879B1C09-F8F9-62CF-B609-FE864371D980}"/>
              </a:ext>
            </a:extLst>
          </p:cNvPr>
          <p:cNvSpPr>
            <a:spLocks noGrp="1"/>
          </p:cNvSpPr>
          <p:nvPr>
            <p:ph type="sldNum" sz="quarter" idx="12"/>
          </p:nvPr>
        </p:nvSpPr>
        <p:spPr/>
        <p:txBody>
          <a:bodyPr/>
          <a:lstStyle/>
          <a:p>
            <a:fld id="{19D16AAE-F5C4-493B-86B4-8EB6ACFC47F5}" type="slidenum">
              <a:rPr lang="es-ES" smtClean="0"/>
              <a:t>45</a:t>
            </a:fld>
            <a:endParaRPr lang="es-ES"/>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5. Desarrollo de una aplicación</a:t>
            </a:r>
          </a:p>
        </p:txBody>
      </p:sp>
      <p:sp>
        <p:nvSpPr>
          <p:cNvPr id="6" name="Marcador de contenido 5">
            <a:extLst>
              <a:ext uri="{FF2B5EF4-FFF2-40B4-BE49-F238E27FC236}">
                <a16:creationId xmlns:a16="http://schemas.microsoft.com/office/drawing/2014/main" id="{9077B155-1342-459A-EAAA-8609FFA39B99}"/>
              </a:ext>
            </a:extLst>
          </p:cNvPr>
          <p:cNvSpPr>
            <a:spLocks noGrp="1"/>
          </p:cNvSpPr>
          <p:nvPr>
            <p:ph idx="1"/>
          </p:nvPr>
        </p:nvSpPr>
        <p:spPr/>
        <p:txBody>
          <a:bodyPr/>
          <a:lstStyle/>
          <a:p>
            <a:pPr marL="0" indent="0">
              <a:buNone/>
            </a:pPr>
            <a:r>
              <a:rPr lang="es-ES"/>
              <a:t>5.4 Metodologías clásicas (vs ágiles)</a:t>
            </a:r>
          </a:p>
          <a:p>
            <a:pPr lvl="1" indent="-342900"/>
            <a:r>
              <a:rPr lang="es-ES"/>
              <a:t>Inflexibles</a:t>
            </a:r>
          </a:p>
          <a:p>
            <a:pPr lvl="1"/>
            <a:r>
              <a:rPr lang="es-ES"/>
              <a:t>Una fase tras otra</a:t>
            </a:r>
          </a:p>
          <a:p>
            <a:pPr lvl="1"/>
            <a:r>
              <a:rPr lang="es-ES"/>
              <a:t>Modelo en cascada</a:t>
            </a:r>
          </a:p>
          <a:p>
            <a:pPr lvl="1"/>
            <a:r>
              <a:rPr lang="es-ES"/>
              <a:t>PROBLEMA: en la fase de implementación detectamos un fallo de diseño…</a:t>
            </a:r>
          </a:p>
          <a:p>
            <a:pPr lvl="1"/>
            <a:r>
              <a:rPr lang="es-ES"/>
              <a:t>Modelo en cascada, espiral, incremental</a:t>
            </a:r>
          </a:p>
          <a:p>
            <a:pPr lvl="1"/>
            <a:r>
              <a:rPr lang="es-ES"/>
              <a:t>Metodología = modelo de ciclo de vida</a:t>
            </a:r>
          </a:p>
        </p:txBody>
      </p:sp>
      <p:pic>
        <p:nvPicPr>
          <p:cNvPr id="3" name="Imagen 2">
            <a:extLst>
              <a:ext uri="{FF2B5EF4-FFF2-40B4-BE49-F238E27FC236}">
                <a16:creationId xmlns:a16="http://schemas.microsoft.com/office/drawing/2014/main" id="{8E5F264E-A9E3-F63E-833C-5442F27F4DCC}"/>
              </a:ext>
            </a:extLst>
          </p:cNvPr>
          <p:cNvPicPr>
            <a:picLocks noChangeAspect="1"/>
          </p:cNvPicPr>
          <p:nvPr/>
        </p:nvPicPr>
        <p:blipFill>
          <a:blip r:embed="rId2"/>
          <a:stretch>
            <a:fillRect/>
          </a:stretch>
        </p:blipFill>
        <p:spPr>
          <a:xfrm>
            <a:off x="1403765" y="3890526"/>
            <a:ext cx="6061207" cy="1808071"/>
          </a:xfrm>
          <a:prstGeom prst="rect">
            <a:avLst/>
          </a:prstGeom>
        </p:spPr>
      </p:pic>
    </p:spTree>
    <p:extLst>
      <p:ext uri="{BB962C8B-B14F-4D97-AF65-F5344CB8AC3E}">
        <p14:creationId xmlns:p14="http://schemas.microsoft.com/office/powerpoint/2010/main" val="42345680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8251621D-06B4-A2A5-9BA4-04CE07AEC29C}"/>
              </a:ext>
            </a:extLst>
          </p:cNvPr>
          <p:cNvSpPr>
            <a:spLocks noGrp="1"/>
          </p:cNvSpPr>
          <p:nvPr>
            <p:ph type="sldNum" sz="quarter" idx="12"/>
          </p:nvPr>
        </p:nvSpPr>
        <p:spPr/>
        <p:txBody>
          <a:bodyPr/>
          <a:lstStyle/>
          <a:p>
            <a:fld id="{19D16AAE-F5C4-493B-86B4-8EB6ACFC47F5}" type="slidenum">
              <a:rPr lang="es-ES" smtClean="0"/>
              <a:t>46</a:t>
            </a:fld>
            <a:endParaRPr lang="es-ES"/>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5. Desarrollo de una aplicación</a:t>
            </a:r>
          </a:p>
        </p:txBody>
      </p:sp>
      <p:sp>
        <p:nvSpPr>
          <p:cNvPr id="6" name="Marcador de contenido 5">
            <a:extLst>
              <a:ext uri="{FF2B5EF4-FFF2-40B4-BE49-F238E27FC236}">
                <a16:creationId xmlns:a16="http://schemas.microsoft.com/office/drawing/2014/main" id="{882BBDA2-A7BD-7F7C-29E0-DC4743CCCF4A}"/>
              </a:ext>
            </a:extLst>
          </p:cNvPr>
          <p:cNvSpPr>
            <a:spLocks noGrp="1"/>
          </p:cNvSpPr>
          <p:nvPr>
            <p:ph idx="1"/>
          </p:nvPr>
        </p:nvSpPr>
        <p:spPr/>
        <p:txBody>
          <a:bodyPr/>
          <a:lstStyle/>
          <a:p>
            <a:r>
              <a:rPr lang="es-ES"/>
              <a:t>5.5 Metodologías ágiles (vs clásicas)</a:t>
            </a:r>
          </a:p>
        </p:txBody>
      </p:sp>
      <p:pic>
        <p:nvPicPr>
          <p:cNvPr id="3" name="Imagen 2">
            <a:extLst>
              <a:ext uri="{FF2B5EF4-FFF2-40B4-BE49-F238E27FC236}">
                <a16:creationId xmlns:a16="http://schemas.microsoft.com/office/drawing/2014/main" id="{8E5F264E-A9E3-F63E-833C-5442F27F4DCC}"/>
              </a:ext>
            </a:extLst>
          </p:cNvPr>
          <p:cNvPicPr>
            <a:picLocks noChangeAspect="1"/>
          </p:cNvPicPr>
          <p:nvPr/>
        </p:nvPicPr>
        <p:blipFill>
          <a:blip r:embed="rId2"/>
          <a:stretch>
            <a:fillRect/>
          </a:stretch>
        </p:blipFill>
        <p:spPr>
          <a:xfrm>
            <a:off x="856812" y="5515339"/>
            <a:ext cx="3038914" cy="906515"/>
          </a:xfrm>
          <a:prstGeom prst="rect">
            <a:avLst/>
          </a:prstGeom>
        </p:spPr>
      </p:pic>
      <p:sp>
        <p:nvSpPr>
          <p:cNvPr id="9" name="Marcador de contenido 7">
            <a:extLst>
              <a:ext uri="{FF2B5EF4-FFF2-40B4-BE49-F238E27FC236}">
                <a16:creationId xmlns:a16="http://schemas.microsoft.com/office/drawing/2014/main" id="{F28F5F3A-A663-CE44-A3D5-3E9439A5F5DE}"/>
              </a:ext>
            </a:extLst>
          </p:cNvPr>
          <p:cNvSpPr txBox="1">
            <a:spLocks/>
          </p:cNvSpPr>
          <p:nvPr/>
        </p:nvSpPr>
        <p:spPr>
          <a:xfrm>
            <a:off x="0" y="903652"/>
            <a:ext cx="7254240" cy="525312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1"/>
            <a:r>
              <a:rPr lang="es-ES" dirty="0"/>
              <a:t>Estas metodologías responden mejor ante un </a:t>
            </a:r>
            <a:r>
              <a:rPr lang="es-ES" b="1" dirty="0">
                <a:solidFill>
                  <a:srgbClr val="FF0000"/>
                </a:solidFill>
              </a:rPr>
              <a:t>cambio</a:t>
            </a:r>
            <a:r>
              <a:rPr lang="es-ES" dirty="0"/>
              <a:t> o un error</a:t>
            </a:r>
          </a:p>
          <a:p>
            <a:pPr lvl="1"/>
            <a:r>
              <a:rPr lang="es-ES" dirty="0"/>
              <a:t>Las metodologías ágiles se basan en el manifiesto ágil, que valora:</a:t>
            </a:r>
          </a:p>
          <a:p>
            <a:pPr lvl="2"/>
            <a:r>
              <a:rPr lang="es-ES" dirty="0"/>
              <a:t>A los individuos y su interacción, por encima de los procesos y las herramientas</a:t>
            </a:r>
          </a:p>
          <a:p>
            <a:pPr lvl="2"/>
            <a:r>
              <a:rPr lang="es-ES" dirty="0"/>
              <a:t>Al software que funciona, por encima de la documentación exhaustiva</a:t>
            </a:r>
          </a:p>
          <a:p>
            <a:pPr lvl="2"/>
            <a:r>
              <a:rPr lang="es-ES" dirty="0"/>
              <a:t>La colaboración con el cliente, por encima de la negociación contractual</a:t>
            </a:r>
          </a:p>
          <a:p>
            <a:pPr lvl="2"/>
            <a:r>
              <a:rPr lang="es-ES" dirty="0"/>
              <a:t>La respuesta al cambio, por encima del seguimiento de un plan</a:t>
            </a:r>
          </a:p>
          <a:p>
            <a:pPr lvl="2"/>
            <a:endParaRPr lang="es-ES" dirty="0"/>
          </a:p>
          <a:p>
            <a:pPr lvl="1"/>
            <a:r>
              <a:rPr lang="es-ES" dirty="0">
                <a:solidFill>
                  <a:schemeClr val="tx2"/>
                </a:solidFill>
                <a:latin typeface="VPJLQW+Century Gothic Bold"/>
                <a:cs typeface="VPJLQW+Century Gothic Bold"/>
              </a:rPr>
              <a:t>Manifiesto ágil</a:t>
            </a:r>
            <a:r>
              <a:rPr lang="es-ES" dirty="0">
                <a:solidFill>
                  <a:schemeClr val="tx2"/>
                </a:solidFill>
                <a:latin typeface="MDUHDN+Century Gothic"/>
                <a:cs typeface="MDUHDN+Century Gothic"/>
              </a:rPr>
              <a:t>: </a:t>
            </a:r>
            <a:r>
              <a:rPr lang="es-ES" u="sng" dirty="0">
                <a:solidFill>
                  <a:schemeClr val="tx2"/>
                </a:solidFill>
                <a:latin typeface="VPJLQW+Century Gothic Bold"/>
                <a:cs typeface="VPJLQW+Century Gothic Bold"/>
                <a:hlinkClick r:id="rId3">
                  <a:extLst>
                    <a:ext uri="{A12FA001-AC4F-418D-AE19-62706E023703}">
                      <ahyp:hlinkClr xmlns:ahyp="http://schemas.microsoft.com/office/drawing/2018/hyperlinkcolor" val="tx"/>
                    </a:ext>
                  </a:extLst>
                </a:hlinkClick>
              </a:rPr>
              <a:t>enlace</a:t>
            </a:r>
            <a:endParaRPr lang="es-ES" u="sng" dirty="0">
              <a:solidFill>
                <a:schemeClr val="tx2"/>
              </a:solidFill>
              <a:latin typeface="VPJLQW+Century Gothic Bold"/>
              <a:cs typeface="VPJLQW+Century Gothic Bold"/>
            </a:endParaRPr>
          </a:p>
          <a:p>
            <a:endParaRPr lang="es-ES" dirty="0"/>
          </a:p>
        </p:txBody>
      </p:sp>
    </p:spTree>
    <p:extLst>
      <p:ext uri="{BB962C8B-B14F-4D97-AF65-F5344CB8AC3E}">
        <p14:creationId xmlns:p14="http://schemas.microsoft.com/office/powerpoint/2010/main" val="21378656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CD117A-6995-358D-DF0A-BA0BFC32F708}"/>
              </a:ext>
            </a:extLst>
          </p:cNvPr>
          <p:cNvSpPr>
            <a:spLocks noGrp="1"/>
          </p:cNvSpPr>
          <p:nvPr>
            <p:ph type="title"/>
          </p:nvPr>
        </p:nvSpPr>
        <p:spPr/>
        <p:txBody>
          <a:bodyPr>
            <a:normAutofit/>
          </a:bodyPr>
          <a:lstStyle/>
          <a:p>
            <a:r>
              <a:rPr lang="es-ES"/>
              <a:t>¿Por qué?</a:t>
            </a:r>
          </a:p>
        </p:txBody>
      </p:sp>
      <p:sp>
        <p:nvSpPr>
          <p:cNvPr id="4" name="Marcador de número de diapositiva 3">
            <a:extLst>
              <a:ext uri="{FF2B5EF4-FFF2-40B4-BE49-F238E27FC236}">
                <a16:creationId xmlns:a16="http://schemas.microsoft.com/office/drawing/2014/main" id="{BBD5BD9A-A11F-09A9-C94A-A3B59D6EB9A7}"/>
              </a:ext>
            </a:extLst>
          </p:cNvPr>
          <p:cNvSpPr>
            <a:spLocks noGrp="1"/>
          </p:cNvSpPr>
          <p:nvPr>
            <p:ph type="sldNum" sz="quarter" idx="12"/>
          </p:nvPr>
        </p:nvSpPr>
        <p:spPr/>
        <p:txBody>
          <a:bodyPr/>
          <a:lstStyle/>
          <a:p>
            <a:fld id="{19D16AAE-F5C4-493B-86B4-8EB6ACFC47F5}" type="slidenum">
              <a:rPr lang="es-ES" smtClean="0"/>
              <a:t>47</a:t>
            </a:fld>
            <a:endParaRPr lang="es-ES"/>
          </a:p>
        </p:txBody>
      </p:sp>
      <p:pic>
        <p:nvPicPr>
          <p:cNvPr id="5" name="1 Imagen" descr="11_análisis_diseño.png">
            <a:extLst>
              <a:ext uri="{FF2B5EF4-FFF2-40B4-BE49-F238E27FC236}">
                <a16:creationId xmlns:a16="http://schemas.microsoft.com/office/drawing/2014/main" id="{F2C6D0AE-9E49-5C2C-0733-126981F8FF3F}"/>
              </a:ext>
            </a:extLst>
          </p:cNvPr>
          <p:cNvPicPr>
            <a:picLocks noChangeAspect="1"/>
          </p:cNvPicPr>
          <p:nvPr/>
        </p:nvPicPr>
        <p:blipFill>
          <a:blip r:embed="rId2" cstate="print"/>
          <a:stretch>
            <a:fillRect/>
          </a:stretch>
        </p:blipFill>
        <p:spPr>
          <a:xfrm>
            <a:off x="523127" y="418108"/>
            <a:ext cx="8097746" cy="6073310"/>
          </a:xfrm>
          <a:prstGeom prst="rect">
            <a:avLst/>
          </a:prstGeom>
        </p:spPr>
      </p:pic>
    </p:spTree>
    <p:extLst>
      <p:ext uri="{BB962C8B-B14F-4D97-AF65-F5344CB8AC3E}">
        <p14:creationId xmlns:p14="http://schemas.microsoft.com/office/powerpoint/2010/main" val="13511047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9F1FFEF-982B-24E8-3616-6CF452E579C7}"/>
              </a:ext>
            </a:extLst>
          </p:cNvPr>
          <p:cNvSpPr>
            <a:spLocks noGrp="1"/>
          </p:cNvSpPr>
          <p:nvPr>
            <p:ph type="sldNum" sz="quarter" idx="12"/>
          </p:nvPr>
        </p:nvSpPr>
        <p:spPr/>
        <p:txBody>
          <a:bodyPr/>
          <a:lstStyle/>
          <a:p>
            <a:fld id="{19D16AAE-F5C4-493B-86B4-8EB6ACFC47F5}" type="slidenum">
              <a:rPr lang="es-ES" smtClean="0"/>
              <a:t>48</a:t>
            </a:fld>
            <a:endParaRPr lang="es-ES"/>
          </a:p>
        </p:txBody>
      </p:sp>
      <p:sp>
        <p:nvSpPr>
          <p:cNvPr id="5" name="Marcador de contenido 4">
            <a:extLst>
              <a:ext uri="{FF2B5EF4-FFF2-40B4-BE49-F238E27FC236}">
                <a16:creationId xmlns:a16="http://schemas.microsoft.com/office/drawing/2014/main" id="{107D7F5E-909E-BB19-8CCC-EF3B143DE27C}"/>
              </a:ext>
            </a:extLst>
          </p:cNvPr>
          <p:cNvSpPr>
            <a:spLocks noGrp="1"/>
          </p:cNvSpPr>
          <p:nvPr>
            <p:ph type="body" sz="quarter" idx="14"/>
          </p:nvPr>
        </p:nvSpPr>
        <p:spPr/>
        <p:txBody>
          <a:bodyPr vert="horz" lIns="91440" tIns="45720" rIns="91440" bIns="45720" rtlCol="0" anchor="t">
            <a:normAutofit/>
          </a:bodyPr>
          <a:lstStyle/>
          <a:p>
            <a:pPr>
              <a:lnSpc>
                <a:spcPts val="2068"/>
              </a:lnSpc>
              <a:spcBef>
                <a:spcPts val="0"/>
              </a:spcBef>
            </a:pPr>
            <a:r>
              <a:rPr lang="es-ES" dirty="0">
                <a:solidFill>
                  <a:schemeClr val="tx2"/>
                </a:solidFill>
                <a:latin typeface="VPJLQW+Century Gothic Bold"/>
                <a:cs typeface="VPJLQW+Century Gothic Bold"/>
              </a:rPr>
              <a:t>Máquina analítica de Babbage</a:t>
            </a:r>
            <a:r>
              <a:rPr lang="es-ES" dirty="0">
                <a:solidFill>
                  <a:schemeClr val="tx2"/>
                </a:solidFill>
                <a:latin typeface="MDUHDN+Century Gothic"/>
                <a:cs typeface="MDUHDN+Century Gothic"/>
              </a:rPr>
              <a:t>: </a:t>
            </a:r>
            <a:r>
              <a:rPr lang="es-ES" u="sng" dirty="0">
                <a:solidFill>
                  <a:schemeClr val="tx2"/>
                </a:solidFill>
                <a:latin typeface="VPJLQW+Century Gothic Bold"/>
                <a:cs typeface="VPJLQW+Century Gothic Bold"/>
                <a:hlinkClick r:id="rId2">
                  <a:extLst>
                    <a:ext uri="{A12FA001-AC4F-418D-AE19-62706E023703}">
                      <ahyp:hlinkClr xmlns:ahyp="http://schemas.microsoft.com/office/drawing/2018/hyperlinkcolor" val="tx"/>
                    </a:ext>
                  </a:extLst>
                </a:hlinkClick>
              </a:rPr>
              <a:t>enlace</a:t>
            </a:r>
          </a:p>
          <a:p>
            <a:pPr>
              <a:lnSpc>
                <a:spcPts val="2065"/>
              </a:lnSpc>
              <a:spcBef>
                <a:spcPts val="1540"/>
              </a:spcBef>
            </a:pPr>
            <a:r>
              <a:rPr lang="es-ES" dirty="0">
                <a:solidFill>
                  <a:schemeClr val="tx2"/>
                </a:solidFill>
                <a:latin typeface="VPJLQW+Century Gothic Bold"/>
                <a:cs typeface="VPJLQW+Century Gothic Bold"/>
              </a:rPr>
              <a:t>Ada Lovelace,</a:t>
            </a:r>
            <a:r>
              <a:rPr lang="es-ES" spc="-17" dirty="0">
                <a:solidFill>
                  <a:schemeClr val="tx2"/>
                </a:solidFill>
                <a:latin typeface="VPJLQW+Century Gothic Bold"/>
                <a:cs typeface="VPJLQW+Century Gothic Bold"/>
              </a:rPr>
              <a:t> </a:t>
            </a:r>
            <a:r>
              <a:rPr lang="es-ES" dirty="0">
                <a:solidFill>
                  <a:schemeClr val="tx2"/>
                </a:solidFill>
                <a:latin typeface="VPJLQW+Century Gothic Bold"/>
                <a:cs typeface="VPJLQW+Century Gothic Bold"/>
              </a:rPr>
              <a:t>primera informática de la historia</a:t>
            </a:r>
            <a:r>
              <a:rPr lang="es-ES" dirty="0">
                <a:solidFill>
                  <a:schemeClr val="tx2"/>
                </a:solidFill>
                <a:latin typeface="MDUHDN+Century Gothic"/>
                <a:cs typeface="MDUHDN+Century Gothic"/>
              </a:rPr>
              <a:t>:</a:t>
            </a:r>
            <a:r>
              <a:rPr lang="es-ES" spc="19" dirty="0">
                <a:solidFill>
                  <a:schemeClr val="tx2"/>
                </a:solidFill>
                <a:latin typeface="MDUHDN+Century Gothic"/>
                <a:cs typeface="MDUHDN+Century Gothic"/>
              </a:rPr>
              <a:t> </a:t>
            </a:r>
            <a:r>
              <a:rPr lang="es-ES" u="sng" dirty="0">
                <a:solidFill>
                  <a:schemeClr val="tx2"/>
                </a:solidFill>
                <a:latin typeface="VPJLQW+Century Gothic Bold"/>
                <a:cs typeface="VPJLQW+Century Gothic Bold"/>
                <a:hlinkClick r:id="rId3">
                  <a:extLst>
                    <a:ext uri="{A12FA001-AC4F-418D-AE19-62706E023703}">
                      <ahyp:hlinkClr xmlns:ahyp="http://schemas.microsoft.com/office/drawing/2018/hyperlinkcolor" val="tx"/>
                    </a:ext>
                  </a:extLst>
                </a:hlinkClick>
              </a:rPr>
              <a:t>enlace</a:t>
            </a:r>
          </a:p>
          <a:p>
            <a:pPr>
              <a:lnSpc>
                <a:spcPts val="2089"/>
              </a:lnSpc>
              <a:spcBef>
                <a:spcPts val="1566"/>
              </a:spcBef>
            </a:pPr>
            <a:r>
              <a:rPr lang="es-ES" dirty="0">
                <a:solidFill>
                  <a:schemeClr val="tx2"/>
                </a:solidFill>
                <a:latin typeface="VPJLQW+Century Gothic Bold"/>
                <a:cs typeface="VPJLQW+Century Gothic Bold"/>
              </a:rPr>
              <a:t>Los roles de </a:t>
            </a:r>
            <a:r>
              <a:rPr lang="es-ES" i="1" dirty="0" err="1">
                <a:solidFill>
                  <a:schemeClr val="tx2"/>
                </a:solidFill>
                <a:latin typeface="ARNJTG+Century Gothic Bold Italic"/>
                <a:cs typeface="ARNJTG+Century Gothic Bold Italic"/>
              </a:rPr>
              <a:t>Frontend</a:t>
            </a:r>
            <a:r>
              <a:rPr lang="es-ES" i="1" spc="-16" dirty="0">
                <a:solidFill>
                  <a:schemeClr val="tx2"/>
                </a:solidFill>
                <a:latin typeface="ARNJTG+Century Gothic Bold Italic"/>
                <a:cs typeface="ARNJTG+Century Gothic Bold Italic"/>
              </a:rPr>
              <a:t> </a:t>
            </a:r>
            <a:r>
              <a:rPr lang="es-ES" dirty="0">
                <a:solidFill>
                  <a:schemeClr val="tx2"/>
                </a:solidFill>
                <a:latin typeface="VPJLQW+Century Gothic Bold"/>
                <a:cs typeface="VPJLQW+Century Gothic Bold"/>
              </a:rPr>
              <a:t>(video)</a:t>
            </a:r>
            <a:r>
              <a:rPr lang="es-ES" dirty="0">
                <a:solidFill>
                  <a:schemeClr val="tx2"/>
                </a:solidFill>
                <a:latin typeface="MDUHDN+Century Gothic"/>
                <a:cs typeface="MDUHDN+Century Gothic"/>
              </a:rPr>
              <a:t>: </a:t>
            </a:r>
            <a:r>
              <a:rPr lang="es-ES" u="sng" dirty="0">
                <a:solidFill>
                  <a:schemeClr val="tx2"/>
                </a:solidFill>
                <a:latin typeface="VPJLQW+Century Gothic Bold"/>
                <a:cs typeface="VPJLQW+Century Gothic Bold"/>
                <a:hlinkClick r:id="rId4">
                  <a:extLst>
                    <a:ext uri="{A12FA001-AC4F-418D-AE19-62706E023703}">
                      <ahyp:hlinkClr xmlns:ahyp="http://schemas.microsoft.com/office/drawing/2018/hyperlinkcolor" val="tx"/>
                    </a:ext>
                  </a:extLst>
                </a:hlinkClick>
              </a:rPr>
              <a:t>enlace</a:t>
            </a:r>
          </a:p>
          <a:p>
            <a:pPr>
              <a:lnSpc>
                <a:spcPts val="2065"/>
              </a:lnSpc>
            </a:pPr>
            <a:r>
              <a:rPr lang="es-ES">
                <a:solidFill>
                  <a:schemeClr val="tx2"/>
                </a:solidFill>
                <a:latin typeface="VPJLQW+Century Gothic Bold"/>
                <a:cs typeface="VPJLQW+Century Gothic Bold"/>
              </a:rPr>
              <a:t>Paradigmas</a:t>
            </a:r>
            <a:r>
              <a:rPr lang="es-ES" spc="-23" dirty="0">
                <a:solidFill>
                  <a:schemeClr val="tx2"/>
                </a:solidFill>
                <a:latin typeface="VPJLQW+Century Gothic Bold"/>
                <a:cs typeface="VPJLQW+Century Gothic Bold"/>
              </a:rPr>
              <a:t> </a:t>
            </a:r>
            <a:r>
              <a:rPr lang="es-ES">
                <a:solidFill>
                  <a:schemeClr val="tx2"/>
                </a:solidFill>
                <a:latin typeface="VPJLQW+Century Gothic Bold"/>
                <a:cs typeface="VPJLQW+Century Gothic Bold"/>
              </a:rPr>
              <a:t>de programación (video)</a:t>
            </a:r>
            <a:r>
              <a:rPr lang="es-ES">
                <a:solidFill>
                  <a:schemeClr val="tx2"/>
                </a:solidFill>
                <a:latin typeface="MDUHDN+Century Gothic"/>
                <a:cs typeface="MDUHDN+Century Gothic"/>
              </a:rPr>
              <a:t>: </a:t>
            </a:r>
            <a:r>
              <a:rPr lang="es-ES" u="sng" dirty="0">
                <a:solidFill>
                  <a:schemeClr val="tx2"/>
                </a:solidFill>
                <a:latin typeface="VPJLQW+Century Gothic Bold"/>
                <a:cs typeface="VPJLQW+Century Gothic Bold"/>
                <a:hlinkClick r:id="rId5">
                  <a:extLst>
                    <a:ext uri="{A12FA001-AC4F-418D-AE19-62706E023703}">
                      <ahyp:hlinkClr xmlns:ahyp="http://schemas.microsoft.com/office/drawing/2018/hyperlinkcolor" val="tx"/>
                    </a:ext>
                  </a:extLst>
                </a:hlinkClick>
              </a:rPr>
              <a:t>enlace</a:t>
            </a:r>
            <a:r>
              <a:rPr lang="es-ES" u="sng" dirty="0">
                <a:solidFill>
                  <a:schemeClr val="tx2"/>
                </a:solidFill>
                <a:latin typeface="VPJLQW+Century Gothic Bold"/>
                <a:cs typeface="VPJLQW+Century Gothic Bold"/>
              </a:rPr>
              <a:t> </a:t>
            </a:r>
            <a:r>
              <a:rPr lang="es-ES" u="sng" dirty="0">
                <a:solidFill>
                  <a:schemeClr val="tx2"/>
                </a:solidFill>
                <a:latin typeface="VPJLQW+Century Gothic Bold"/>
                <a:cs typeface="VPJLQW+Century Gothic Bold"/>
                <a:hlinkClick r:id="rId6">
                  <a:extLst>
                    <a:ext uri="{A12FA001-AC4F-418D-AE19-62706E023703}">
                      <ahyp:hlinkClr xmlns:ahyp="http://schemas.microsoft.com/office/drawing/2018/hyperlinkcolor" val="tx"/>
                    </a:ext>
                  </a:extLst>
                </a:hlinkClick>
              </a:rPr>
              <a:t>otro enlace</a:t>
            </a:r>
          </a:p>
          <a:p>
            <a:pPr>
              <a:lnSpc>
                <a:spcPts val="2065"/>
              </a:lnSpc>
              <a:spcBef>
                <a:spcPts val="1540"/>
              </a:spcBef>
            </a:pPr>
            <a:r>
              <a:rPr lang="es-ES" dirty="0">
                <a:solidFill>
                  <a:schemeClr val="tx2"/>
                </a:solidFill>
                <a:latin typeface="VPJLQW+Century Gothic Bold"/>
                <a:cs typeface="VPJLQW+Century Gothic Bold"/>
              </a:rPr>
              <a:t>Metodologías</a:t>
            </a:r>
            <a:r>
              <a:rPr lang="es-ES" spc="-38" dirty="0">
                <a:solidFill>
                  <a:schemeClr val="tx2"/>
                </a:solidFill>
                <a:latin typeface="VPJLQW+Century Gothic Bold"/>
                <a:cs typeface="VPJLQW+Century Gothic Bold"/>
              </a:rPr>
              <a:t> </a:t>
            </a:r>
            <a:r>
              <a:rPr lang="es-ES" dirty="0">
                <a:solidFill>
                  <a:schemeClr val="tx2"/>
                </a:solidFill>
                <a:latin typeface="VPJLQW+Century Gothic Bold"/>
                <a:cs typeface="VPJLQW+Century Gothic Bold"/>
              </a:rPr>
              <a:t>de desarrollo software</a:t>
            </a:r>
            <a:r>
              <a:rPr lang="es-ES" spc="-19" dirty="0">
                <a:solidFill>
                  <a:schemeClr val="tx2"/>
                </a:solidFill>
                <a:latin typeface="VPJLQW+Century Gothic Bold"/>
                <a:cs typeface="VPJLQW+Century Gothic Bold"/>
              </a:rPr>
              <a:t> </a:t>
            </a:r>
            <a:r>
              <a:rPr lang="es-ES" dirty="0">
                <a:solidFill>
                  <a:schemeClr val="tx2"/>
                </a:solidFill>
                <a:latin typeface="VPJLQW+Century Gothic Bold"/>
                <a:cs typeface="VPJLQW+Century Gothic Bold"/>
              </a:rPr>
              <a:t>(video)</a:t>
            </a:r>
            <a:r>
              <a:rPr lang="es-ES" dirty="0">
                <a:solidFill>
                  <a:schemeClr val="tx2"/>
                </a:solidFill>
                <a:latin typeface="MDUHDN+Century Gothic"/>
                <a:cs typeface="MDUHDN+Century Gothic"/>
              </a:rPr>
              <a:t>: </a:t>
            </a:r>
            <a:r>
              <a:rPr lang="es-ES" u="sng" dirty="0">
                <a:solidFill>
                  <a:schemeClr val="tx2"/>
                </a:solidFill>
                <a:latin typeface="VPJLQW+Century Gothic Bold"/>
                <a:cs typeface="VPJLQW+Century Gothic Bold"/>
                <a:hlinkClick r:id="rId7">
                  <a:extLst>
                    <a:ext uri="{A12FA001-AC4F-418D-AE19-62706E023703}">
                      <ahyp:hlinkClr xmlns:ahyp="http://schemas.microsoft.com/office/drawing/2018/hyperlinkcolor" val="tx"/>
                    </a:ext>
                  </a:extLst>
                </a:hlinkClick>
              </a:rPr>
              <a:t>enlace</a:t>
            </a:r>
          </a:p>
          <a:p>
            <a:pPr>
              <a:lnSpc>
                <a:spcPts val="2065"/>
              </a:lnSpc>
              <a:spcBef>
                <a:spcPts val="1592"/>
              </a:spcBef>
            </a:pPr>
            <a:r>
              <a:rPr lang="es-ES" dirty="0">
                <a:solidFill>
                  <a:schemeClr val="tx2"/>
                </a:solidFill>
                <a:latin typeface="VPJLQW+Century Gothic Bold"/>
                <a:cs typeface="VPJLQW+Century Gothic Bold"/>
              </a:rPr>
              <a:t>Áreas de la</a:t>
            </a:r>
            <a:r>
              <a:rPr lang="es-ES" spc="13" dirty="0">
                <a:solidFill>
                  <a:schemeClr val="tx2"/>
                </a:solidFill>
                <a:latin typeface="VPJLQW+Century Gothic Bold"/>
                <a:cs typeface="VPJLQW+Century Gothic Bold"/>
              </a:rPr>
              <a:t> </a:t>
            </a:r>
            <a:r>
              <a:rPr lang="es-ES" dirty="0">
                <a:solidFill>
                  <a:schemeClr val="tx2"/>
                </a:solidFill>
                <a:latin typeface="VPJLQW+Century Gothic Bold"/>
                <a:cs typeface="VPJLQW+Century Gothic Bold"/>
              </a:rPr>
              <a:t>programación</a:t>
            </a:r>
            <a:r>
              <a:rPr lang="es-ES" spc="-22" dirty="0">
                <a:solidFill>
                  <a:schemeClr val="tx2"/>
                </a:solidFill>
                <a:latin typeface="VPJLQW+Century Gothic Bold"/>
                <a:cs typeface="VPJLQW+Century Gothic Bold"/>
              </a:rPr>
              <a:t> </a:t>
            </a:r>
            <a:r>
              <a:rPr lang="es-ES" dirty="0">
                <a:solidFill>
                  <a:schemeClr val="tx2"/>
                </a:solidFill>
                <a:latin typeface="VPJLQW+Century Gothic Bold"/>
                <a:cs typeface="VPJLQW+Century Gothic Bold"/>
              </a:rPr>
              <a:t>(video)</a:t>
            </a:r>
            <a:r>
              <a:rPr lang="es-ES" dirty="0">
                <a:solidFill>
                  <a:schemeClr val="tx2"/>
                </a:solidFill>
                <a:latin typeface="MDUHDN+Century Gothic"/>
                <a:cs typeface="MDUHDN+Century Gothic"/>
              </a:rPr>
              <a:t>: </a:t>
            </a:r>
            <a:r>
              <a:rPr lang="es-ES" u="sng" dirty="0">
                <a:solidFill>
                  <a:schemeClr val="tx2"/>
                </a:solidFill>
                <a:latin typeface="VPJLQW+Century Gothic Bold"/>
                <a:cs typeface="VPJLQW+Century Gothic Bold"/>
                <a:hlinkClick r:id="rId8">
                  <a:extLst>
                    <a:ext uri="{A12FA001-AC4F-418D-AE19-62706E023703}">
                      <ahyp:hlinkClr xmlns:ahyp="http://schemas.microsoft.com/office/drawing/2018/hyperlinkcolor" val="tx"/>
                    </a:ext>
                  </a:extLst>
                </a:hlinkClick>
              </a:rPr>
              <a:t>enlace</a:t>
            </a:r>
          </a:p>
          <a:p>
            <a:pPr>
              <a:lnSpc>
                <a:spcPts val="2065"/>
              </a:lnSpc>
              <a:spcBef>
                <a:spcPts val="1540"/>
              </a:spcBef>
            </a:pPr>
            <a:r>
              <a:rPr lang="es-ES" dirty="0">
                <a:solidFill>
                  <a:schemeClr val="tx2"/>
                </a:solidFill>
                <a:latin typeface="VPJLQW+Century Gothic Bold"/>
                <a:cs typeface="VPJLQW+Century Gothic Bold"/>
              </a:rPr>
              <a:t>Lenguajes de</a:t>
            </a:r>
            <a:r>
              <a:rPr lang="es-ES" spc="-12" dirty="0">
                <a:solidFill>
                  <a:schemeClr val="tx2"/>
                </a:solidFill>
                <a:latin typeface="VPJLQW+Century Gothic Bold"/>
                <a:cs typeface="VPJLQW+Century Gothic Bold"/>
              </a:rPr>
              <a:t> </a:t>
            </a:r>
            <a:r>
              <a:rPr lang="es-ES" dirty="0">
                <a:solidFill>
                  <a:schemeClr val="tx2"/>
                </a:solidFill>
                <a:latin typeface="VPJLQW+Century Gothic Bold"/>
                <a:cs typeface="VPJLQW+Century Gothic Bold"/>
              </a:rPr>
              <a:t>programación</a:t>
            </a:r>
            <a:r>
              <a:rPr lang="es-ES" spc="-22" dirty="0">
                <a:solidFill>
                  <a:schemeClr val="tx2"/>
                </a:solidFill>
                <a:latin typeface="VPJLQW+Century Gothic Bold"/>
                <a:cs typeface="VPJLQW+Century Gothic Bold"/>
              </a:rPr>
              <a:t> </a:t>
            </a:r>
            <a:r>
              <a:rPr lang="es-ES" dirty="0">
                <a:solidFill>
                  <a:schemeClr val="tx2"/>
                </a:solidFill>
                <a:latin typeface="VPJLQW+Century Gothic Bold"/>
                <a:cs typeface="VPJLQW+Century Gothic Bold"/>
              </a:rPr>
              <a:t>(video)</a:t>
            </a:r>
            <a:r>
              <a:rPr lang="es-ES" dirty="0">
                <a:solidFill>
                  <a:schemeClr val="tx2"/>
                </a:solidFill>
                <a:latin typeface="MDUHDN+Century Gothic"/>
                <a:cs typeface="MDUHDN+Century Gothic"/>
              </a:rPr>
              <a:t>: </a:t>
            </a:r>
            <a:r>
              <a:rPr lang="es-ES" u="sng" dirty="0">
                <a:solidFill>
                  <a:schemeClr val="tx2"/>
                </a:solidFill>
                <a:latin typeface="VPJLQW+Century Gothic Bold"/>
                <a:cs typeface="VPJLQW+Century Gothic Bold"/>
                <a:hlinkClick r:id="rId9">
                  <a:extLst>
                    <a:ext uri="{A12FA001-AC4F-418D-AE19-62706E023703}">
                      <ahyp:hlinkClr xmlns:ahyp="http://schemas.microsoft.com/office/drawing/2018/hyperlinkcolor" val="tx"/>
                    </a:ext>
                  </a:extLst>
                </a:hlinkClick>
              </a:rPr>
              <a:t>enlace</a:t>
            </a:r>
          </a:p>
          <a:p>
            <a:pPr>
              <a:lnSpc>
                <a:spcPts val="2089"/>
              </a:lnSpc>
              <a:spcBef>
                <a:spcPts val="1566"/>
              </a:spcBef>
            </a:pPr>
            <a:r>
              <a:rPr lang="es-ES" dirty="0">
                <a:solidFill>
                  <a:schemeClr val="tx2"/>
                </a:solidFill>
                <a:latin typeface="VPJLQW+Century Gothic Bold"/>
                <a:cs typeface="VPJLQW+Century Gothic Bold"/>
              </a:rPr>
              <a:t>Los roles de </a:t>
            </a:r>
            <a:r>
              <a:rPr lang="es-ES" i="1" dirty="0" err="1">
                <a:solidFill>
                  <a:schemeClr val="tx2"/>
                </a:solidFill>
                <a:latin typeface="ARNJTG+Century Gothic Bold Italic"/>
                <a:cs typeface="ARNJTG+Century Gothic Bold Italic"/>
              </a:rPr>
              <a:t>Backend</a:t>
            </a:r>
            <a:r>
              <a:rPr lang="es-ES" i="1" dirty="0">
                <a:solidFill>
                  <a:schemeClr val="tx2"/>
                </a:solidFill>
                <a:latin typeface="ARNJTG+Century Gothic Bold Italic"/>
                <a:cs typeface="ARNJTG+Century Gothic Bold Italic"/>
              </a:rPr>
              <a:t> </a:t>
            </a:r>
            <a:r>
              <a:rPr lang="es-ES" dirty="0">
                <a:solidFill>
                  <a:schemeClr val="tx2"/>
                </a:solidFill>
                <a:latin typeface="VPJLQW+Century Gothic Bold"/>
                <a:cs typeface="VPJLQW+Century Gothic Bold"/>
              </a:rPr>
              <a:t>(video)</a:t>
            </a:r>
            <a:r>
              <a:rPr lang="es-ES" dirty="0">
                <a:solidFill>
                  <a:schemeClr val="tx2"/>
                </a:solidFill>
                <a:latin typeface="MDUHDN+Century Gothic"/>
                <a:cs typeface="MDUHDN+Century Gothic"/>
              </a:rPr>
              <a:t>: </a:t>
            </a:r>
            <a:r>
              <a:rPr lang="es-ES" u="sng" dirty="0">
                <a:solidFill>
                  <a:schemeClr val="tx2"/>
                </a:solidFill>
                <a:latin typeface="VPJLQW+Century Gothic Bold"/>
                <a:cs typeface="VPJLQW+Century Gothic Bold"/>
                <a:hlinkClick r:id="rId10">
                  <a:extLst>
                    <a:ext uri="{A12FA001-AC4F-418D-AE19-62706E023703}">
                      <ahyp:hlinkClr xmlns:ahyp="http://schemas.microsoft.com/office/drawing/2018/hyperlinkcolor" val="tx"/>
                    </a:ext>
                  </a:extLst>
                </a:hlinkClick>
              </a:rPr>
              <a:t>enlace</a:t>
            </a:r>
          </a:p>
          <a:p>
            <a:pPr>
              <a:lnSpc>
                <a:spcPts val="2089"/>
              </a:lnSpc>
              <a:spcBef>
                <a:spcPts val="1566"/>
              </a:spcBef>
            </a:pPr>
            <a:r>
              <a:rPr lang="es-ES" dirty="0">
                <a:solidFill>
                  <a:schemeClr val="tx2"/>
                </a:solidFill>
                <a:latin typeface="VPJLQW+Century Gothic Bold"/>
                <a:cs typeface="VPJLQW+Century Gothic Bold"/>
              </a:rPr>
              <a:t>Manifiesto ágil</a:t>
            </a:r>
            <a:r>
              <a:rPr lang="es-ES" dirty="0">
                <a:solidFill>
                  <a:schemeClr val="tx2"/>
                </a:solidFill>
                <a:latin typeface="MDUHDN+Century Gothic"/>
                <a:cs typeface="MDUHDN+Century Gothic"/>
              </a:rPr>
              <a:t>: </a:t>
            </a:r>
            <a:r>
              <a:rPr lang="es-ES" u="sng" dirty="0">
                <a:solidFill>
                  <a:schemeClr val="tx2"/>
                </a:solidFill>
                <a:latin typeface="VPJLQW+Century Gothic Bold"/>
                <a:cs typeface="VPJLQW+Century Gothic Bold"/>
                <a:hlinkClick r:id="rId11">
                  <a:extLst>
                    <a:ext uri="{A12FA001-AC4F-418D-AE19-62706E023703}">
                      <ahyp:hlinkClr xmlns:ahyp="http://schemas.microsoft.com/office/drawing/2018/hyperlinkcolor" val="tx"/>
                    </a:ext>
                  </a:extLst>
                </a:hlinkClick>
              </a:rPr>
              <a:t>enlace</a:t>
            </a:r>
            <a:endParaRPr lang="es-ES" u="sng" dirty="0">
              <a:solidFill>
                <a:schemeClr val="tx2"/>
              </a:solidFill>
              <a:latin typeface="VPJLQW+Century Gothic Bold"/>
              <a:cs typeface="VPJLQW+Century Gothic Bold"/>
            </a:endParaRPr>
          </a:p>
          <a:p>
            <a:pPr>
              <a:lnSpc>
                <a:spcPts val="2089"/>
              </a:lnSpc>
              <a:spcBef>
                <a:spcPts val="1566"/>
              </a:spcBef>
            </a:pPr>
            <a:r>
              <a:rPr lang="es-ES" dirty="0">
                <a:solidFill>
                  <a:schemeClr val="tx2"/>
                </a:solidFill>
                <a:latin typeface="VPJLQW+Century Gothic Bold"/>
              </a:rPr>
              <a:t>Máquina virtual Java:      </a:t>
            </a:r>
            <a:r>
              <a:rPr lang="es-ES" dirty="0">
                <a:solidFill>
                  <a:schemeClr val="tx2"/>
                </a:solidFill>
                <a:latin typeface="VPJLQW+Century Gothic Bold"/>
                <a:hlinkClick r:id="rId12"/>
              </a:rPr>
              <a:t>1  </a:t>
            </a:r>
            <a:r>
              <a:rPr lang="es-ES" dirty="0">
                <a:solidFill>
                  <a:schemeClr val="tx2"/>
                </a:solidFill>
                <a:latin typeface="VPJLQW+Century Gothic Bold"/>
              </a:rPr>
              <a:t>      </a:t>
            </a:r>
            <a:r>
              <a:rPr lang="es-ES" dirty="0">
                <a:solidFill>
                  <a:schemeClr val="tx2"/>
                </a:solidFill>
                <a:latin typeface="VPJLQW+Century Gothic Bold"/>
                <a:hlinkClick r:id="rId13"/>
              </a:rPr>
              <a:t>2</a:t>
            </a:r>
            <a:endParaRPr lang="es-ES" dirty="0"/>
          </a:p>
        </p:txBody>
      </p:sp>
      <p:sp>
        <p:nvSpPr>
          <p:cNvPr id="9" name="Título 8">
            <a:extLst>
              <a:ext uri="{FF2B5EF4-FFF2-40B4-BE49-F238E27FC236}">
                <a16:creationId xmlns:a16="http://schemas.microsoft.com/office/drawing/2014/main" id="{109FAE78-F9D7-C7EB-A8E3-91A805B47D87}"/>
              </a:ext>
            </a:extLst>
          </p:cNvPr>
          <p:cNvSpPr>
            <a:spLocks noGrp="1"/>
          </p:cNvSpPr>
          <p:nvPr>
            <p:ph type="title"/>
          </p:nvPr>
        </p:nvSpPr>
        <p:spPr/>
        <p:txBody>
          <a:bodyPr>
            <a:normAutofit/>
          </a:bodyPr>
          <a:lstStyle/>
          <a:p>
            <a:r>
              <a:rPr lang="es-ES"/>
              <a:t>Ampliación</a:t>
            </a:r>
          </a:p>
        </p:txBody>
      </p:sp>
    </p:spTree>
    <p:extLst>
      <p:ext uri="{BB962C8B-B14F-4D97-AF65-F5344CB8AC3E}">
        <p14:creationId xmlns:p14="http://schemas.microsoft.com/office/powerpoint/2010/main" val="2355888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4F26C27-23E4-0D4F-DA19-1CA6CBC4BB17}"/>
              </a:ext>
            </a:extLst>
          </p:cNvPr>
          <p:cNvSpPr>
            <a:spLocks noGrp="1"/>
          </p:cNvSpPr>
          <p:nvPr>
            <p:ph type="sldNum" sz="quarter" idx="12"/>
          </p:nvPr>
        </p:nvSpPr>
        <p:spPr/>
        <p:txBody>
          <a:bodyPr/>
          <a:lstStyle/>
          <a:p>
            <a:fld id="{19D16AAE-F5C4-493B-86B4-8EB6ACFC47F5}" type="slidenum">
              <a:rPr lang="es-ES" smtClean="0"/>
              <a:t>5</a:t>
            </a:fld>
            <a:endParaRPr lang="es-ES"/>
          </a:p>
        </p:txBody>
      </p:sp>
      <p:sp>
        <p:nvSpPr>
          <p:cNvPr id="5" name="Marcador de texto 4">
            <a:extLst>
              <a:ext uri="{FF2B5EF4-FFF2-40B4-BE49-F238E27FC236}">
                <a16:creationId xmlns:a16="http://schemas.microsoft.com/office/drawing/2014/main" id="{7C844E3D-888F-95B6-687D-FD15BAC8B044}"/>
              </a:ext>
            </a:extLst>
          </p:cNvPr>
          <p:cNvSpPr>
            <a:spLocks noGrp="1"/>
          </p:cNvSpPr>
          <p:nvPr>
            <p:ph type="body" sz="quarter" idx="14"/>
          </p:nvPr>
        </p:nvSpPr>
        <p:spPr/>
        <p:txBody>
          <a:bodyPr vert="horz" lIns="91440" tIns="45720" rIns="91440" bIns="45720" numCol="2" rtlCol="0" anchor="t">
            <a:normAutofit/>
          </a:bodyPr>
          <a:lstStyle/>
          <a:p>
            <a:pPr rtl="0" eaLnBrk="1" latinLnBrk="0" hangingPunct="1"/>
            <a:r>
              <a:rPr lang="es-ES" b="1"/>
              <a:t>(</a:t>
            </a:r>
            <a:r>
              <a:rPr lang="es-ES" sz="1800" b="1" kern="1200">
                <a:effectLst/>
                <a:latin typeface="+mn-lt"/>
                <a:ea typeface="+mn-ea"/>
                <a:cs typeface="+mn-cs"/>
              </a:rPr>
              <a:t>4 aparatos en casa</a:t>
            </a:r>
            <a:r>
              <a:rPr lang="es-ES" b="1"/>
              <a:t>)</a:t>
            </a:r>
            <a:endParaRPr lang="es-ES">
              <a:effectLst/>
            </a:endParaRPr>
          </a:p>
          <a:p>
            <a:pPr lvl="1"/>
            <a:r>
              <a:rPr lang="es-ES" b="1" kern="1200">
                <a:solidFill>
                  <a:schemeClr val="tx1">
                    <a:lumMod val="75000"/>
                    <a:lumOff val="25000"/>
                  </a:schemeClr>
                </a:solidFill>
                <a:effectLst/>
                <a:latin typeface="+mn-lt"/>
                <a:ea typeface="+mn-ea"/>
                <a:cs typeface="+mn-cs"/>
              </a:rPr>
              <a:t>Las dos partes del sistema informático se comunican</a:t>
            </a:r>
            <a:endParaRPr lang="es-ES">
              <a:effectLst/>
            </a:endParaRPr>
          </a:p>
          <a:p>
            <a:pPr rtl="0" eaLnBrk="1" latinLnBrk="0" hangingPunct="1"/>
            <a:r>
              <a:rPr lang="es-ES" sz="1800" b="1" kern="1200">
                <a:solidFill>
                  <a:schemeClr val="accent2"/>
                </a:solidFill>
                <a:effectLst/>
              </a:rPr>
              <a:t>Software</a:t>
            </a:r>
            <a:endParaRPr lang="es-ES">
              <a:solidFill>
                <a:schemeClr val="accent2"/>
              </a:solidFill>
              <a:effectLst/>
            </a:endParaRPr>
          </a:p>
          <a:p>
            <a:pPr lvl="1"/>
            <a:r>
              <a:rPr lang="es-ES" b="1" kern="1200">
                <a:solidFill>
                  <a:schemeClr val="tx1">
                    <a:lumMod val="75000"/>
                    <a:lumOff val="25000"/>
                  </a:schemeClr>
                </a:solidFill>
                <a:effectLst/>
                <a:latin typeface="+mn-lt"/>
                <a:ea typeface="+mn-ea"/>
                <a:cs typeface="+mn-cs"/>
              </a:rPr>
              <a:t>Intangible</a:t>
            </a:r>
            <a:endParaRPr lang="es-ES">
              <a:effectLst/>
            </a:endParaRPr>
          </a:p>
          <a:p>
            <a:pPr lvl="1"/>
            <a:r>
              <a:rPr lang="es-ES" b="1" kern="1200">
                <a:solidFill>
                  <a:schemeClr val="tx1">
                    <a:lumMod val="75000"/>
                    <a:lumOff val="25000"/>
                  </a:schemeClr>
                </a:solidFill>
                <a:effectLst/>
                <a:latin typeface="+mn-lt"/>
                <a:ea typeface="+mn-ea"/>
                <a:cs typeface="+mn-cs"/>
              </a:rPr>
              <a:t>Ejecuta tareas</a:t>
            </a:r>
            <a:endParaRPr lang="es-ES">
              <a:effectLst/>
            </a:endParaRPr>
          </a:p>
          <a:p>
            <a:pPr lvl="1"/>
            <a:r>
              <a:rPr lang="es-ES" b="1" kern="1200">
                <a:solidFill>
                  <a:schemeClr val="tx1">
                    <a:lumMod val="75000"/>
                    <a:lumOff val="25000"/>
                  </a:schemeClr>
                </a:solidFill>
                <a:effectLst/>
                <a:latin typeface="+mn-lt"/>
                <a:ea typeface="+mn-ea"/>
                <a:cs typeface="+mn-cs"/>
              </a:rPr>
              <a:t>Controla al hardware</a:t>
            </a:r>
            <a:endParaRPr lang="es-ES">
              <a:effectLst/>
            </a:endParaRPr>
          </a:p>
          <a:p>
            <a:pPr lvl="1"/>
            <a:r>
              <a:rPr lang="es-ES" b="1" kern="1200">
                <a:solidFill>
                  <a:schemeClr val="tx1">
                    <a:lumMod val="75000"/>
                    <a:lumOff val="25000"/>
                  </a:schemeClr>
                </a:solidFill>
                <a:effectLst/>
                <a:latin typeface="+mn-lt"/>
                <a:ea typeface="+mn-ea"/>
                <a:cs typeface="+mn-cs"/>
              </a:rPr>
              <a:t>Se desarrolla</a:t>
            </a:r>
            <a:endParaRPr lang="es-ES">
              <a:effectLst/>
            </a:endParaRPr>
          </a:p>
          <a:p>
            <a:pPr lvl="2"/>
            <a:r>
              <a:rPr lang="es-ES" b="1" kern="1200">
                <a:solidFill>
                  <a:schemeClr val="tx1">
                    <a:lumMod val="75000"/>
                    <a:lumOff val="25000"/>
                  </a:schemeClr>
                </a:solidFill>
                <a:effectLst/>
                <a:latin typeface="+mn-lt"/>
                <a:ea typeface="+mn-ea"/>
                <a:cs typeface="+mn-cs"/>
              </a:rPr>
              <a:t>A medida</a:t>
            </a:r>
            <a:endParaRPr lang="es-ES">
              <a:effectLst/>
            </a:endParaRPr>
          </a:p>
          <a:p>
            <a:pPr lvl="2"/>
            <a:r>
              <a:rPr lang="es-ES" b="1" kern="1200">
                <a:solidFill>
                  <a:schemeClr val="tx1">
                    <a:lumMod val="75000"/>
                    <a:lumOff val="25000"/>
                  </a:schemeClr>
                </a:solidFill>
                <a:effectLst/>
                <a:latin typeface="+mn-lt"/>
                <a:ea typeface="+mn-ea"/>
                <a:cs typeface="+mn-cs"/>
              </a:rPr>
              <a:t>Con un lenguaje</a:t>
            </a:r>
            <a:endParaRPr lang="es-ES">
              <a:effectLst/>
            </a:endParaRPr>
          </a:p>
          <a:p>
            <a:pPr lvl="2"/>
            <a:r>
              <a:rPr lang="es-ES" b="1" kern="1200">
                <a:solidFill>
                  <a:schemeClr val="tx1">
                    <a:lumMod val="75000"/>
                    <a:lumOff val="25000"/>
                  </a:schemeClr>
                </a:solidFill>
                <a:effectLst/>
                <a:latin typeface="+mn-lt"/>
                <a:ea typeface="+mn-ea"/>
                <a:cs typeface="+mn-cs"/>
              </a:rPr>
              <a:t>Con una metodología</a:t>
            </a:r>
            <a:endParaRPr lang="es-ES">
              <a:effectLst/>
            </a:endParaRPr>
          </a:p>
          <a:p>
            <a:pPr lvl="1"/>
            <a:r>
              <a:rPr lang="es-ES" b="1" kern="1200">
                <a:solidFill>
                  <a:schemeClr val="tx1">
                    <a:lumMod val="75000"/>
                    <a:lumOff val="25000"/>
                  </a:schemeClr>
                </a:solidFill>
                <a:effectLst/>
                <a:latin typeface="+mn-lt"/>
                <a:ea typeface="+mn-ea"/>
                <a:cs typeface="+mn-cs"/>
              </a:rPr>
              <a:t>No se rompe</a:t>
            </a:r>
            <a:endParaRPr lang="es-ES">
              <a:effectLst/>
            </a:endParaRPr>
          </a:p>
          <a:p>
            <a:pPr rtl="0" eaLnBrk="1" latinLnBrk="0" hangingPunct="1"/>
            <a:endParaRPr lang="es-ES" sz="1800" b="1" kern="1200">
              <a:solidFill>
                <a:schemeClr val="tx1">
                  <a:lumMod val="75000"/>
                  <a:lumOff val="25000"/>
                </a:schemeClr>
              </a:solidFill>
              <a:effectLst/>
              <a:latin typeface="+mn-lt"/>
              <a:ea typeface="+mn-ea"/>
              <a:cs typeface="+mn-cs"/>
            </a:endParaRPr>
          </a:p>
          <a:p>
            <a:pPr rtl="0" eaLnBrk="1" latinLnBrk="0" hangingPunct="1"/>
            <a:endParaRPr lang="es-ES" b="1"/>
          </a:p>
          <a:p>
            <a:pPr rtl="0" eaLnBrk="1" latinLnBrk="0" hangingPunct="1"/>
            <a:endParaRPr lang="es-ES" sz="1800" b="1" kern="1200">
              <a:solidFill>
                <a:schemeClr val="tx1">
                  <a:lumMod val="75000"/>
                  <a:lumOff val="25000"/>
                </a:schemeClr>
              </a:solidFill>
              <a:effectLst/>
              <a:latin typeface="+mn-lt"/>
              <a:ea typeface="+mn-ea"/>
              <a:cs typeface="+mn-cs"/>
            </a:endParaRPr>
          </a:p>
          <a:p>
            <a:pPr rtl="0" eaLnBrk="1" latinLnBrk="0" hangingPunct="1"/>
            <a:endParaRPr lang="es-ES" b="1"/>
          </a:p>
          <a:p>
            <a:pPr rtl="0" eaLnBrk="1" latinLnBrk="0" hangingPunct="1"/>
            <a:endParaRPr lang="es-ES" sz="1800" b="1" kern="1200">
              <a:solidFill>
                <a:schemeClr val="tx1">
                  <a:lumMod val="75000"/>
                  <a:lumOff val="25000"/>
                </a:schemeClr>
              </a:solidFill>
              <a:effectLst/>
              <a:latin typeface="+mn-lt"/>
              <a:ea typeface="+mn-ea"/>
              <a:cs typeface="+mn-cs"/>
            </a:endParaRPr>
          </a:p>
          <a:p>
            <a:pPr rtl="0" eaLnBrk="1" latinLnBrk="0" hangingPunct="1"/>
            <a:endParaRPr lang="es-ES" b="1"/>
          </a:p>
          <a:p>
            <a:pPr rtl="0" eaLnBrk="1" latinLnBrk="0" hangingPunct="1"/>
            <a:r>
              <a:rPr lang="es-ES" sz="1800" b="1" kern="1200">
                <a:solidFill>
                  <a:srgbClr val="FF0000"/>
                </a:solidFill>
                <a:effectLst/>
              </a:rPr>
              <a:t>Hardware</a:t>
            </a:r>
            <a:endParaRPr lang="es-ES">
              <a:solidFill>
                <a:srgbClr val="FF0000"/>
              </a:solidFill>
              <a:effectLst/>
            </a:endParaRPr>
          </a:p>
          <a:p>
            <a:pPr lvl="1"/>
            <a:r>
              <a:rPr lang="es-ES" b="1" kern="1200">
                <a:solidFill>
                  <a:schemeClr val="tx1">
                    <a:lumMod val="75000"/>
                    <a:lumOff val="25000"/>
                  </a:schemeClr>
                </a:solidFill>
                <a:effectLst/>
                <a:latin typeface="+mn-lt"/>
                <a:ea typeface="+mn-ea"/>
                <a:cs typeface="+mn-cs"/>
              </a:rPr>
              <a:t>Físico</a:t>
            </a:r>
            <a:endParaRPr lang="es-ES">
              <a:effectLst/>
            </a:endParaRPr>
          </a:p>
          <a:p>
            <a:pPr lvl="1"/>
            <a:r>
              <a:rPr lang="es-ES" b="1" kern="1200">
                <a:solidFill>
                  <a:schemeClr val="tx1">
                    <a:lumMod val="75000"/>
                    <a:lumOff val="25000"/>
                  </a:schemeClr>
                </a:solidFill>
                <a:effectLst/>
                <a:latin typeface="+mn-lt"/>
                <a:ea typeface="+mn-ea"/>
                <a:cs typeface="+mn-cs"/>
              </a:rPr>
              <a:t>Se desgasta</a:t>
            </a:r>
            <a:endParaRPr lang="es-ES">
              <a:effectLst/>
            </a:endParaRPr>
          </a:p>
          <a:p>
            <a:pPr lvl="1"/>
            <a:r>
              <a:rPr lang="es-ES" b="1" kern="1200">
                <a:solidFill>
                  <a:schemeClr val="tx1">
                    <a:lumMod val="75000"/>
                    <a:lumOff val="25000"/>
                  </a:schemeClr>
                </a:solidFill>
                <a:effectLst/>
                <a:latin typeface="+mn-lt"/>
                <a:ea typeface="+mn-ea"/>
                <a:cs typeface="+mn-cs"/>
              </a:rPr>
              <a:t>Procesa y almacena datos</a:t>
            </a:r>
            <a:endParaRPr lang="es-ES">
              <a:effectLst/>
            </a:endParaRPr>
          </a:p>
          <a:p>
            <a:endParaRPr lang="es-ES"/>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lstStyle/>
          <a:p>
            <a:r>
              <a:rPr lang="es-ES"/>
              <a:t>1. Introducción</a:t>
            </a:r>
          </a:p>
        </p:txBody>
      </p:sp>
      <p:sp>
        <p:nvSpPr>
          <p:cNvPr id="3" name="Marcador de contenido 2">
            <a:extLst>
              <a:ext uri="{FF2B5EF4-FFF2-40B4-BE49-F238E27FC236}">
                <a16:creationId xmlns:a16="http://schemas.microsoft.com/office/drawing/2014/main" id="{73309C54-B58D-968B-789E-F70207DD624B}"/>
              </a:ext>
            </a:extLst>
          </p:cNvPr>
          <p:cNvSpPr>
            <a:spLocks noGrp="1"/>
          </p:cNvSpPr>
          <p:nvPr>
            <p:ph idx="1"/>
          </p:nvPr>
        </p:nvSpPr>
        <p:spPr/>
        <p:txBody>
          <a:bodyPr numCol="2">
            <a:normAutofit fontScale="92500" lnSpcReduction="10000"/>
          </a:bodyPr>
          <a:lstStyle/>
          <a:p>
            <a:pPr marL="0" indent="0">
              <a:buNone/>
            </a:pPr>
            <a:r>
              <a:rPr lang="es-ES" b="1">
                <a:solidFill>
                  <a:schemeClr val="accent4"/>
                </a:solidFill>
              </a:rPr>
              <a:t>1.2 Hardware y software</a:t>
            </a:r>
          </a:p>
        </p:txBody>
      </p:sp>
      <p:pic>
        <p:nvPicPr>
          <p:cNvPr id="1028" name="Picture 4" descr="A PC representing hardware and source code representing software communicating with each other">
            <a:extLst>
              <a:ext uri="{FF2B5EF4-FFF2-40B4-BE49-F238E27FC236}">
                <a16:creationId xmlns:a16="http://schemas.microsoft.com/office/drawing/2014/main" id="{005DAE20-9846-3809-2DB5-F3627D1987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8361" y="138896"/>
            <a:ext cx="2262499" cy="2262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5644338"/>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1E288DB-4EA6-13FD-9848-468EB9BE5F5A}"/>
              </a:ext>
            </a:extLst>
          </p:cNvPr>
          <p:cNvSpPr>
            <a:spLocks noGrp="1"/>
          </p:cNvSpPr>
          <p:nvPr>
            <p:ph type="sldNum" sz="quarter" idx="12"/>
          </p:nvPr>
        </p:nvSpPr>
        <p:spPr/>
        <p:txBody>
          <a:bodyPr/>
          <a:lstStyle/>
          <a:p>
            <a:fld id="{19D16AAE-F5C4-493B-86B4-8EB6ACFC47F5}" type="slidenum">
              <a:rPr lang="es-ES" smtClean="0"/>
              <a:t>6</a:t>
            </a:fld>
            <a:endParaRPr lang="es-ES"/>
          </a:p>
        </p:txBody>
      </p:sp>
      <p:sp>
        <p:nvSpPr>
          <p:cNvPr id="5" name="Marcador de texto 4">
            <a:extLst>
              <a:ext uri="{FF2B5EF4-FFF2-40B4-BE49-F238E27FC236}">
                <a16:creationId xmlns:a16="http://schemas.microsoft.com/office/drawing/2014/main" id="{F5D7B0E5-F299-8723-EED5-5F0DD247F7FA}"/>
              </a:ext>
            </a:extLst>
          </p:cNvPr>
          <p:cNvSpPr>
            <a:spLocks noGrp="1"/>
          </p:cNvSpPr>
          <p:nvPr>
            <p:ph type="body" sz="quarter" idx="14"/>
          </p:nvPr>
        </p:nvSpPr>
        <p:spPr/>
        <p:txBody>
          <a:bodyPr/>
          <a:lstStyle/>
          <a:p>
            <a:pPr rtl="0" eaLnBrk="1" latinLnBrk="0" hangingPunct="1"/>
            <a:r>
              <a:rPr lang="es-ES" sz="1800" kern="1200">
                <a:solidFill>
                  <a:schemeClr val="tx1">
                    <a:lumMod val="75000"/>
                    <a:lumOff val="25000"/>
                  </a:schemeClr>
                </a:solidFill>
                <a:effectLst/>
                <a:latin typeface="+mn-lt"/>
                <a:ea typeface="+mn-ea"/>
                <a:cs typeface="+mn-cs"/>
              </a:rPr>
              <a:t>Conjunto de instrucciones: pasos, receta</a:t>
            </a:r>
            <a:endParaRPr lang="es-ES">
              <a:effectLst/>
            </a:endParaRPr>
          </a:p>
          <a:p>
            <a:pPr rtl="0" eaLnBrk="1" latinLnBrk="0" hangingPunct="1"/>
            <a:r>
              <a:rPr lang="es-ES" sz="1800" kern="1200">
                <a:solidFill>
                  <a:schemeClr val="tx1">
                    <a:lumMod val="75000"/>
                    <a:lumOff val="25000"/>
                  </a:schemeClr>
                </a:solidFill>
                <a:effectLst/>
                <a:latin typeface="+mn-lt"/>
                <a:ea typeface="+mn-ea"/>
                <a:cs typeface="+mn-cs"/>
              </a:rPr>
              <a:t>Usa un lenguaje:</a:t>
            </a:r>
            <a:endParaRPr lang="es-ES">
              <a:effectLst/>
            </a:endParaRPr>
          </a:p>
          <a:p>
            <a:pPr lvl="1"/>
            <a:r>
              <a:rPr lang="es-ES" kern="1200">
                <a:solidFill>
                  <a:schemeClr val="tx1">
                    <a:lumMod val="75000"/>
                    <a:lumOff val="25000"/>
                  </a:schemeClr>
                </a:solidFill>
                <a:effectLst/>
                <a:latin typeface="+mn-lt"/>
                <a:ea typeface="+mn-ea"/>
                <a:cs typeface="+mn-cs"/>
              </a:rPr>
              <a:t>Para comunicar personas y máquinas</a:t>
            </a:r>
            <a:endParaRPr lang="es-ES">
              <a:effectLst/>
            </a:endParaRPr>
          </a:p>
          <a:p>
            <a:pPr lvl="1"/>
            <a:r>
              <a:rPr lang="es-ES" kern="1200">
                <a:solidFill>
                  <a:schemeClr val="tx1">
                    <a:lumMod val="75000"/>
                    <a:lumOff val="25000"/>
                  </a:schemeClr>
                </a:solidFill>
                <a:effectLst/>
                <a:latin typeface="+mn-lt"/>
                <a:ea typeface="+mn-ea"/>
                <a:cs typeface="+mn-cs"/>
              </a:rPr>
              <a:t>Máquinas distintas, Hardware distinto, órdenes distintas: horno, robot de cocina</a:t>
            </a:r>
            <a:endParaRPr lang="es-ES">
              <a:effectLst/>
            </a:endParaRPr>
          </a:p>
          <a:p>
            <a:pPr lvl="1"/>
            <a:r>
              <a:rPr lang="es-ES" i="1" kern="1200">
                <a:solidFill>
                  <a:srgbClr val="0070C0"/>
                </a:solidFill>
                <a:effectLst/>
              </a:rPr>
              <a:t>Hay que conocer el Hardware en mayor o menor medida</a:t>
            </a:r>
            <a:endParaRPr lang="es-ES" i="1">
              <a:solidFill>
                <a:srgbClr val="0070C0"/>
              </a:solidFill>
              <a:effectLst/>
            </a:endParaRPr>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lstStyle/>
          <a:p>
            <a:r>
              <a:rPr lang="es-ES"/>
              <a:t>2. Aplicaciones - programas</a:t>
            </a:r>
          </a:p>
        </p:txBody>
      </p:sp>
      <p:sp>
        <p:nvSpPr>
          <p:cNvPr id="3" name="Marcador de contenido 2">
            <a:extLst>
              <a:ext uri="{FF2B5EF4-FFF2-40B4-BE49-F238E27FC236}">
                <a16:creationId xmlns:a16="http://schemas.microsoft.com/office/drawing/2014/main" id="{73309C54-B58D-968B-789E-F70207DD624B}"/>
              </a:ext>
            </a:extLst>
          </p:cNvPr>
          <p:cNvSpPr>
            <a:spLocks noGrp="1"/>
          </p:cNvSpPr>
          <p:nvPr>
            <p:ph idx="1"/>
          </p:nvPr>
        </p:nvSpPr>
        <p:spPr/>
        <p:txBody>
          <a:bodyPr numCol="1">
            <a:normAutofit fontScale="92500" lnSpcReduction="10000"/>
          </a:bodyPr>
          <a:lstStyle/>
          <a:p>
            <a:pPr marL="0" indent="0">
              <a:buNone/>
            </a:pPr>
            <a:r>
              <a:rPr lang="es-ES" b="1">
                <a:solidFill>
                  <a:schemeClr val="accent4"/>
                </a:solidFill>
              </a:rPr>
              <a:t>2.1 Qué son</a:t>
            </a:r>
          </a:p>
        </p:txBody>
      </p:sp>
    </p:spTree>
    <p:extLst>
      <p:ext uri="{BB962C8B-B14F-4D97-AF65-F5344CB8AC3E}">
        <p14:creationId xmlns:p14="http://schemas.microsoft.com/office/powerpoint/2010/main" val="2255838214"/>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a:xfrm>
            <a:off x="0" y="0"/>
            <a:ext cx="7604567" cy="815788"/>
          </a:xfrm>
        </p:spPr>
        <p:txBody>
          <a:bodyPr/>
          <a:lstStyle/>
          <a:p>
            <a:r>
              <a:rPr lang="es-ES"/>
              <a:t>2. Aplicaciones</a:t>
            </a:r>
            <a:br>
              <a:rPr lang="es-ES"/>
            </a:br>
            <a:r>
              <a:rPr lang="es-ES" b="1">
                <a:solidFill>
                  <a:schemeClr val="accent4"/>
                </a:solidFill>
              </a:rPr>
              <a:t>2.2 qué son: definiciones</a:t>
            </a:r>
            <a:br>
              <a:rPr lang="es-ES" b="1">
                <a:solidFill>
                  <a:schemeClr val="accent4"/>
                </a:solidFill>
              </a:rPr>
            </a:br>
            <a:endParaRPr lang="es-ES"/>
          </a:p>
        </p:txBody>
      </p:sp>
      <p:sp>
        <p:nvSpPr>
          <p:cNvPr id="3" name="Marcador de contenido 2">
            <a:extLst>
              <a:ext uri="{FF2B5EF4-FFF2-40B4-BE49-F238E27FC236}">
                <a16:creationId xmlns:a16="http://schemas.microsoft.com/office/drawing/2014/main" id="{73309C54-B58D-968B-789E-F70207DD624B}"/>
              </a:ext>
            </a:extLst>
          </p:cNvPr>
          <p:cNvSpPr>
            <a:spLocks noGrp="1"/>
          </p:cNvSpPr>
          <p:nvPr>
            <p:ph idx="4294967295"/>
          </p:nvPr>
        </p:nvSpPr>
        <p:spPr>
          <a:xfrm>
            <a:off x="609599" y="1416423"/>
            <a:ext cx="7082119" cy="4661648"/>
          </a:xfrm>
        </p:spPr>
        <p:txBody>
          <a:bodyPr numCol="1">
            <a:normAutofit/>
          </a:bodyPr>
          <a:lstStyle/>
          <a:p>
            <a:r>
              <a:rPr lang="es-ES" b="1">
                <a:solidFill>
                  <a:schemeClr val="accent4"/>
                </a:solidFill>
              </a:rPr>
              <a:t>Programa: </a:t>
            </a:r>
            <a:r>
              <a:rPr lang="es-ES">
                <a:solidFill>
                  <a:schemeClr val="accent2"/>
                </a:solidFill>
              </a:rPr>
              <a:t>conjunto de pasos o instrucciones que indican al ordenador cómo realizar un proceso, siguiendo un </a:t>
            </a:r>
            <a:r>
              <a:rPr lang="es-ES">
                <a:solidFill>
                  <a:srgbClr val="FF0000"/>
                </a:solidFill>
              </a:rPr>
              <a:t>algoritmo</a:t>
            </a:r>
          </a:p>
          <a:p>
            <a:r>
              <a:rPr lang="es-ES" b="1">
                <a:solidFill>
                  <a:schemeClr val="accent4"/>
                </a:solidFill>
              </a:rPr>
              <a:t>Algoritmo: </a:t>
            </a:r>
            <a:r>
              <a:rPr lang="es-ES">
                <a:solidFill>
                  <a:schemeClr val="accent2"/>
                </a:solidFill>
              </a:rPr>
              <a:t>Un algoritmo es un conjunto ordenado y finito de operaciones simples que nos permiten hallar la solución a un problema. Es una serie de instrucciones o reglas establecidas que, por medio de una sucesión de pasos, permiten llegar a un resultado o solución.</a:t>
            </a:r>
          </a:p>
          <a:p>
            <a:r>
              <a:rPr lang="es-ES" b="1">
                <a:solidFill>
                  <a:schemeClr val="accent4"/>
                </a:solidFill>
              </a:rPr>
              <a:t>Ejecutar: </a:t>
            </a:r>
            <a:r>
              <a:rPr lang="es-ES">
                <a:solidFill>
                  <a:schemeClr val="accent2"/>
                </a:solidFill>
              </a:rPr>
              <a:t>consiste en iniciar un programa y ponerlo en ejecución</a:t>
            </a:r>
          </a:p>
          <a:p>
            <a:r>
              <a:rPr lang="es-ES" b="1">
                <a:solidFill>
                  <a:schemeClr val="accent4"/>
                </a:solidFill>
              </a:rPr>
              <a:t>Librería: </a:t>
            </a:r>
            <a:r>
              <a:rPr lang="es-ES">
                <a:solidFill>
                  <a:schemeClr val="accent2"/>
                </a:solidFill>
              </a:rPr>
              <a:t>conjunto de </a:t>
            </a:r>
            <a:r>
              <a:rPr lang="es-ES" b="1">
                <a:solidFill>
                  <a:schemeClr val="accent2"/>
                </a:solidFill>
              </a:rPr>
              <a:t>funciones</a:t>
            </a:r>
            <a:r>
              <a:rPr lang="es-ES">
                <a:solidFill>
                  <a:schemeClr val="accent2"/>
                </a:solidFill>
              </a:rPr>
              <a:t> que realizan tareas concretas (BBDD, informes…) y que están disponibles para que las </a:t>
            </a:r>
            <a:r>
              <a:rPr lang="es-ES" b="1">
                <a:solidFill>
                  <a:srgbClr val="FF0000"/>
                </a:solidFill>
              </a:rPr>
              <a:t>reutilicemos</a:t>
            </a:r>
            <a:r>
              <a:rPr lang="es-ES">
                <a:solidFill>
                  <a:schemeClr val="accent2"/>
                </a:solidFill>
              </a:rPr>
              <a:t> al codificar nuestros programas</a:t>
            </a:r>
          </a:p>
          <a:p>
            <a:r>
              <a:rPr lang="es-ES" b="1">
                <a:solidFill>
                  <a:schemeClr val="accent4"/>
                </a:solidFill>
              </a:rPr>
              <a:t>Entorno de desarrollo (IDE): </a:t>
            </a:r>
            <a:r>
              <a:rPr lang="es-ES">
                <a:solidFill>
                  <a:schemeClr val="accent2"/>
                </a:solidFill>
              </a:rPr>
              <a:t>herramienta que facilita y posibilita el desarrollo de software</a:t>
            </a:r>
          </a:p>
          <a:p>
            <a:endParaRPr lang="es-ES" b="1">
              <a:solidFill>
                <a:schemeClr val="accent4"/>
              </a:solidFill>
            </a:endParaRPr>
          </a:p>
          <a:p>
            <a:pPr marL="0" indent="0">
              <a:buNone/>
            </a:pPr>
            <a:endParaRPr lang="es-ES">
              <a:solidFill>
                <a:schemeClr val="accent4"/>
              </a:solidFill>
            </a:endParaRPr>
          </a:p>
        </p:txBody>
      </p:sp>
      <p:sp>
        <p:nvSpPr>
          <p:cNvPr id="4" name="Marcador de número de diapositiva 3">
            <a:extLst>
              <a:ext uri="{FF2B5EF4-FFF2-40B4-BE49-F238E27FC236}">
                <a16:creationId xmlns:a16="http://schemas.microsoft.com/office/drawing/2014/main" id="{987B2F9D-9B1B-2D96-C0C2-29639FC03EED}"/>
              </a:ext>
            </a:extLst>
          </p:cNvPr>
          <p:cNvSpPr>
            <a:spLocks noGrp="1"/>
          </p:cNvSpPr>
          <p:nvPr>
            <p:ph type="sldNum" sz="quarter" idx="12"/>
          </p:nvPr>
        </p:nvSpPr>
        <p:spPr/>
        <p:txBody>
          <a:bodyPr/>
          <a:lstStyle/>
          <a:p>
            <a:fld id="{19D16AAE-F5C4-493B-86B4-8EB6ACFC47F5}" type="slidenum">
              <a:rPr lang="es-ES" smtClean="0"/>
              <a:t>7</a:t>
            </a:fld>
            <a:endParaRPr lang="es-ES"/>
          </a:p>
        </p:txBody>
      </p:sp>
    </p:spTree>
    <p:extLst>
      <p:ext uri="{BB962C8B-B14F-4D97-AF65-F5344CB8AC3E}">
        <p14:creationId xmlns:p14="http://schemas.microsoft.com/office/powerpoint/2010/main" val="266690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F0CF08AD-1312-63A5-1BBE-5920E00D989C}"/>
              </a:ext>
            </a:extLst>
          </p:cNvPr>
          <p:cNvSpPr>
            <a:spLocks noGrp="1"/>
          </p:cNvSpPr>
          <p:nvPr>
            <p:ph type="sldNum" sz="quarter" idx="12"/>
          </p:nvPr>
        </p:nvSpPr>
        <p:spPr/>
        <p:txBody>
          <a:bodyPr/>
          <a:lstStyle/>
          <a:p>
            <a:fld id="{19D16AAE-F5C4-493B-86B4-8EB6ACFC47F5}" type="slidenum">
              <a:rPr lang="es-ES" smtClean="0"/>
              <a:t>8</a:t>
            </a:fld>
            <a:endParaRPr lang="es-ES"/>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lstStyle/>
          <a:p>
            <a:r>
              <a:rPr lang="es-ES"/>
              <a:t>2. Aplicaciones</a:t>
            </a:r>
          </a:p>
        </p:txBody>
      </p:sp>
      <p:sp>
        <p:nvSpPr>
          <p:cNvPr id="3" name="Marcador de contenido 2">
            <a:extLst>
              <a:ext uri="{FF2B5EF4-FFF2-40B4-BE49-F238E27FC236}">
                <a16:creationId xmlns:a16="http://schemas.microsoft.com/office/drawing/2014/main" id="{73309C54-B58D-968B-789E-F70207DD624B}"/>
              </a:ext>
            </a:extLst>
          </p:cNvPr>
          <p:cNvSpPr>
            <a:spLocks noGrp="1"/>
          </p:cNvSpPr>
          <p:nvPr>
            <p:ph idx="1"/>
          </p:nvPr>
        </p:nvSpPr>
        <p:spPr/>
        <p:txBody>
          <a:bodyPr numCol="1">
            <a:normAutofit fontScale="92500" lnSpcReduction="10000"/>
          </a:bodyPr>
          <a:lstStyle/>
          <a:p>
            <a:pPr marL="0" indent="0">
              <a:buNone/>
            </a:pPr>
            <a:r>
              <a:rPr lang="es-ES" b="1">
                <a:solidFill>
                  <a:schemeClr val="accent4"/>
                </a:solidFill>
              </a:rPr>
              <a:t>2.3 Clasificación</a:t>
            </a:r>
            <a:endParaRPr lang="es-ES"/>
          </a:p>
        </p:txBody>
      </p:sp>
      <p:sp>
        <p:nvSpPr>
          <p:cNvPr id="4" name="Marcador de contenido 2">
            <a:extLst>
              <a:ext uri="{FF2B5EF4-FFF2-40B4-BE49-F238E27FC236}">
                <a16:creationId xmlns:a16="http://schemas.microsoft.com/office/drawing/2014/main" id="{7282A944-EB52-4D41-34E5-3828EF84E9F1}"/>
              </a:ext>
            </a:extLst>
          </p:cNvPr>
          <p:cNvSpPr txBox="1">
            <a:spLocks/>
          </p:cNvSpPr>
          <p:nvPr/>
        </p:nvSpPr>
        <p:spPr>
          <a:xfrm>
            <a:off x="263452" y="1268506"/>
            <a:ext cx="7738343" cy="4025154"/>
          </a:xfrm>
          <a:prstGeom prst="rect">
            <a:avLst/>
          </a:prstGeom>
        </p:spPr>
        <p:txBody>
          <a:bodyPr vert="horz" lIns="91440" tIns="45720" rIns="91440" bIns="45720" numCol="2"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s-ES" b="1">
                <a:solidFill>
                  <a:schemeClr val="accent4"/>
                </a:solidFill>
              </a:rPr>
              <a:t>Estándar</a:t>
            </a:r>
          </a:p>
          <a:p>
            <a:pPr lvl="1"/>
            <a:r>
              <a:rPr lang="es-ES" b="1">
                <a:solidFill>
                  <a:schemeClr val="accent4"/>
                </a:solidFill>
              </a:rPr>
              <a:t>Genérico, varios clientes</a:t>
            </a:r>
          </a:p>
          <a:p>
            <a:pPr lvl="1"/>
            <a:r>
              <a:rPr lang="es-ES" b="1">
                <a:solidFill>
                  <a:schemeClr val="accent4"/>
                </a:solidFill>
              </a:rPr>
              <a:t>Múltiples propósitos</a:t>
            </a:r>
          </a:p>
          <a:p>
            <a:pPr lvl="1"/>
            <a:r>
              <a:rPr lang="es-ES" b="1">
                <a:solidFill>
                  <a:schemeClr val="accent4"/>
                </a:solidFill>
              </a:rPr>
              <a:t>Configurable</a:t>
            </a:r>
          </a:p>
          <a:p>
            <a:pPr lvl="1"/>
            <a:r>
              <a:rPr lang="es-ES" b="1">
                <a:solidFill>
                  <a:schemeClr val="accent4"/>
                </a:solidFill>
              </a:rPr>
              <a:t>Menos errores</a:t>
            </a:r>
          </a:p>
          <a:p>
            <a:pPr lvl="1"/>
            <a:r>
              <a:rPr lang="es-ES" b="1">
                <a:solidFill>
                  <a:schemeClr val="accent4"/>
                </a:solidFill>
              </a:rPr>
              <a:t>&lt; tiempo de entrega</a:t>
            </a:r>
          </a:p>
          <a:p>
            <a:pPr lvl="1"/>
            <a:r>
              <a:rPr lang="es-ES" b="1">
                <a:solidFill>
                  <a:schemeClr val="accent4"/>
                </a:solidFill>
              </a:rPr>
              <a:t>Más barato POR USUARIO (aunque el coste de desarrollo total sea mayor)</a:t>
            </a:r>
          </a:p>
          <a:p>
            <a:pPr lvl="1"/>
            <a:r>
              <a:rPr lang="es-ES" b="1">
                <a:solidFill>
                  <a:schemeClr val="accent4"/>
                </a:solidFill>
              </a:rPr>
              <a:t>Partes que no se usan</a:t>
            </a:r>
          </a:p>
          <a:p>
            <a:pPr lvl="1"/>
            <a:endParaRPr lang="es-ES" b="1">
              <a:solidFill>
                <a:schemeClr val="accent4"/>
              </a:solidFill>
            </a:endParaRPr>
          </a:p>
          <a:p>
            <a:pPr lvl="1"/>
            <a:endParaRPr lang="es-ES" b="1">
              <a:solidFill>
                <a:schemeClr val="accent4"/>
              </a:solidFill>
            </a:endParaRPr>
          </a:p>
          <a:p>
            <a:r>
              <a:rPr lang="es-ES" b="1">
                <a:solidFill>
                  <a:schemeClr val="accent4"/>
                </a:solidFill>
              </a:rPr>
              <a:t>A medida</a:t>
            </a:r>
          </a:p>
          <a:p>
            <a:pPr lvl="1"/>
            <a:r>
              <a:rPr lang="es-ES" b="1">
                <a:solidFill>
                  <a:schemeClr val="accent4"/>
                </a:solidFill>
              </a:rPr>
              <a:t>Un cliente</a:t>
            </a:r>
          </a:p>
          <a:p>
            <a:pPr lvl="1"/>
            <a:r>
              <a:rPr lang="es-ES" b="1">
                <a:solidFill>
                  <a:schemeClr val="accent4"/>
                </a:solidFill>
              </a:rPr>
              <a:t>Según especificaciones</a:t>
            </a:r>
          </a:p>
          <a:p>
            <a:pPr lvl="1"/>
            <a:r>
              <a:rPr lang="es-ES" b="1">
                <a:solidFill>
                  <a:schemeClr val="accent4"/>
                </a:solidFill>
              </a:rPr>
              <a:t>Adaptado a la actividad</a:t>
            </a:r>
          </a:p>
          <a:p>
            <a:pPr lvl="1"/>
            <a:r>
              <a:rPr lang="es-ES" b="1">
                <a:solidFill>
                  <a:schemeClr val="accent4"/>
                </a:solidFill>
              </a:rPr>
              <a:t>Más errores</a:t>
            </a:r>
          </a:p>
          <a:p>
            <a:pPr lvl="1"/>
            <a:r>
              <a:rPr lang="es-ES" b="1">
                <a:solidFill>
                  <a:schemeClr val="accent4"/>
                </a:solidFill>
              </a:rPr>
              <a:t>&gt; Tiempo de desarrollo</a:t>
            </a:r>
          </a:p>
          <a:p>
            <a:pPr lvl="1"/>
            <a:r>
              <a:rPr lang="es-ES" b="1">
                <a:solidFill>
                  <a:schemeClr val="accent4"/>
                </a:solidFill>
              </a:rPr>
              <a:t>Más caro POR USUARIOS</a:t>
            </a:r>
          </a:p>
          <a:p>
            <a:pPr lvl="1"/>
            <a:endParaRPr lang="es-ES"/>
          </a:p>
        </p:txBody>
      </p:sp>
      <p:pic>
        <p:nvPicPr>
          <p:cNvPr id="6" name="Gráfico 5" descr="Monedas contorno">
            <a:extLst>
              <a:ext uri="{FF2B5EF4-FFF2-40B4-BE49-F238E27FC236}">
                <a16:creationId xmlns:a16="http://schemas.microsoft.com/office/drawing/2014/main" id="{CF3FCAFF-B8EE-6455-8E37-9CE9A1D314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78771" y="4675094"/>
            <a:ext cx="914400" cy="914400"/>
          </a:xfrm>
          <a:prstGeom prst="rect">
            <a:avLst/>
          </a:prstGeom>
        </p:spPr>
      </p:pic>
      <p:pic>
        <p:nvPicPr>
          <p:cNvPr id="11" name="Gráfico 10" descr="Ejecutar contorno">
            <a:extLst>
              <a:ext uri="{FF2B5EF4-FFF2-40B4-BE49-F238E27FC236}">
                <a16:creationId xmlns:a16="http://schemas.microsoft.com/office/drawing/2014/main" id="{FB2B3D97-CE12-0383-ED85-3DFA7198BB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8065" y="4379260"/>
            <a:ext cx="914400" cy="914400"/>
          </a:xfrm>
          <a:prstGeom prst="rect">
            <a:avLst/>
          </a:prstGeom>
        </p:spPr>
      </p:pic>
      <p:sp>
        <p:nvSpPr>
          <p:cNvPr id="9" name="CuadroTexto 8">
            <a:extLst>
              <a:ext uri="{FF2B5EF4-FFF2-40B4-BE49-F238E27FC236}">
                <a16:creationId xmlns:a16="http://schemas.microsoft.com/office/drawing/2014/main" id="{05C71857-0ABE-C6A1-B881-271C11F9F796}"/>
              </a:ext>
            </a:extLst>
          </p:cNvPr>
          <p:cNvSpPr txBox="1"/>
          <p:nvPr/>
        </p:nvSpPr>
        <p:spPr>
          <a:xfrm>
            <a:off x="2610090" y="4564414"/>
            <a:ext cx="4618298" cy="1754326"/>
          </a:xfrm>
          <a:prstGeom prst="rect">
            <a:avLst/>
          </a:prstGeom>
          <a:noFill/>
        </p:spPr>
        <p:txBody>
          <a:bodyPr wrap="square">
            <a:spAutoFit/>
          </a:bodyPr>
          <a:lstStyle/>
          <a:p>
            <a:pPr rtl="0" eaLnBrk="1" latinLnBrk="0" hangingPunct="1"/>
            <a:r>
              <a:rPr lang="es-ES" sz="1800" kern="1200">
                <a:solidFill>
                  <a:schemeClr val="tx1">
                    <a:lumMod val="75000"/>
                    <a:lumOff val="25000"/>
                  </a:schemeClr>
                </a:solidFill>
                <a:effectLst/>
                <a:latin typeface="+mn-lt"/>
                <a:ea typeface="+mn-ea"/>
                <a:cs typeface="+mn-cs"/>
              </a:rPr>
              <a:t>Distintos tipos </a:t>
            </a:r>
            <a:r>
              <a:rPr lang="es-ES" kern="1200">
                <a:solidFill>
                  <a:schemeClr val="tx1">
                    <a:lumMod val="75000"/>
                    <a:lumOff val="25000"/>
                  </a:schemeClr>
                </a:solidFill>
                <a:effectLst/>
                <a:latin typeface="+mn-lt"/>
                <a:ea typeface="+mn-ea"/>
                <a:cs typeface="+mn-cs"/>
              </a:rPr>
              <a:t>SO</a:t>
            </a:r>
            <a:endParaRPr lang="es-ES">
              <a:effectLst/>
            </a:endParaRPr>
          </a:p>
          <a:p>
            <a:pPr lvl="1"/>
            <a:r>
              <a:rPr lang="es-ES" kern="1200">
                <a:solidFill>
                  <a:schemeClr val="tx1">
                    <a:lumMod val="75000"/>
                    <a:lumOff val="25000"/>
                  </a:schemeClr>
                </a:solidFill>
                <a:effectLst/>
                <a:latin typeface="+mn-lt"/>
                <a:ea typeface="+mn-ea"/>
                <a:cs typeface="+mn-cs"/>
              </a:rPr>
              <a:t>Ofimática</a:t>
            </a:r>
            <a:endParaRPr lang="es-ES">
              <a:effectLst/>
            </a:endParaRPr>
          </a:p>
          <a:p>
            <a:pPr lvl="1"/>
            <a:r>
              <a:rPr lang="es-ES" kern="1200">
                <a:solidFill>
                  <a:schemeClr val="tx1">
                    <a:lumMod val="75000"/>
                    <a:lumOff val="25000"/>
                  </a:schemeClr>
                </a:solidFill>
                <a:effectLst/>
                <a:latin typeface="+mn-lt"/>
                <a:ea typeface="+mn-ea"/>
                <a:cs typeface="+mn-cs"/>
              </a:rPr>
              <a:t>SGBD</a:t>
            </a:r>
            <a:endParaRPr lang="es-ES">
              <a:effectLst/>
            </a:endParaRPr>
          </a:p>
          <a:p>
            <a:pPr lvl="1"/>
            <a:r>
              <a:rPr lang="es-ES" kern="1200">
                <a:solidFill>
                  <a:schemeClr val="tx1">
                    <a:lumMod val="75000"/>
                    <a:lumOff val="25000"/>
                  </a:schemeClr>
                </a:solidFill>
                <a:effectLst/>
                <a:latin typeface="+mn-lt"/>
                <a:ea typeface="+mn-ea"/>
                <a:cs typeface="+mn-cs"/>
              </a:rPr>
              <a:t>Diseño</a:t>
            </a:r>
            <a:endParaRPr lang="es-ES">
              <a:effectLst/>
            </a:endParaRPr>
          </a:p>
          <a:p>
            <a:pPr lvl="1"/>
            <a:r>
              <a:rPr lang="es-ES" kern="1200">
                <a:solidFill>
                  <a:schemeClr val="tx1">
                    <a:lumMod val="75000"/>
                    <a:lumOff val="25000"/>
                  </a:schemeClr>
                </a:solidFill>
                <a:effectLst/>
                <a:latin typeface="+mn-lt"/>
                <a:ea typeface="+mn-ea"/>
                <a:cs typeface="+mn-cs"/>
              </a:rPr>
              <a:t>Comunicación</a:t>
            </a:r>
            <a:endParaRPr lang="es-ES">
              <a:effectLst/>
            </a:endParaRPr>
          </a:p>
          <a:p>
            <a:pPr lvl="1"/>
            <a:r>
              <a:rPr lang="es-ES" kern="1200">
                <a:solidFill>
                  <a:schemeClr val="tx1">
                    <a:lumMod val="75000"/>
                    <a:lumOff val="25000"/>
                  </a:schemeClr>
                </a:solidFill>
                <a:effectLst/>
                <a:latin typeface="+mn-lt"/>
                <a:ea typeface="+mn-ea"/>
                <a:cs typeface="+mn-cs"/>
              </a:rPr>
              <a:t>Videojuegos</a:t>
            </a:r>
            <a:endParaRPr lang="es-ES"/>
          </a:p>
        </p:txBody>
      </p:sp>
    </p:spTree>
    <p:extLst>
      <p:ext uri="{BB962C8B-B14F-4D97-AF65-F5344CB8AC3E}">
        <p14:creationId xmlns:p14="http://schemas.microsoft.com/office/powerpoint/2010/main" val="4171822218"/>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1C5C9E16-12B0-6EDA-7304-5ECFAEAE13A6}"/>
              </a:ext>
            </a:extLst>
          </p:cNvPr>
          <p:cNvSpPr>
            <a:spLocks noGrp="1"/>
          </p:cNvSpPr>
          <p:nvPr>
            <p:ph type="sldNum" sz="quarter" idx="12"/>
          </p:nvPr>
        </p:nvSpPr>
        <p:spPr/>
        <p:txBody>
          <a:bodyPr/>
          <a:lstStyle/>
          <a:p>
            <a:fld id="{19D16AAE-F5C4-493B-86B4-8EB6ACFC47F5}" type="slidenum">
              <a:rPr lang="es-ES" smtClean="0"/>
              <a:t>9</a:t>
            </a:fld>
            <a:endParaRPr lang="es-ES"/>
          </a:p>
        </p:txBody>
      </p:sp>
      <p:sp>
        <p:nvSpPr>
          <p:cNvPr id="3" name="Marcador de texto 2">
            <a:extLst>
              <a:ext uri="{FF2B5EF4-FFF2-40B4-BE49-F238E27FC236}">
                <a16:creationId xmlns:a16="http://schemas.microsoft.com/office/drawing/2014/main" id="{D89A13B0-365E-908C-E563-A3E3CC290736}"/>
              </a:ext>
            </a:extLst>
          </p:cNvPr>
          <p:cNvSpPr>
            <a:spLocks noGrp="1"/>
          </p:cNvSpPr>
          <p:nvPr>
            <p:ph type="body" sz="quarter" idx="14"/>
          </p:nvPr>
        </p:nvSpPr>
        <p:spPr/>
        <p:txBody>
          <a:bodyPr/>
          <a:lstStyle/>
          <a:p>
            <a:r>
              <a:rPr lang="es-ES"/>
              <a:t>REFLEXIONA SOBRE HARDWARE Y SOFTWARE</a:t>
            </a:r>
          </a:p>
        </p:txBody>
      </p:sp>
      <p:sp>
        <p:nvSpPr>
          <p:cNvPr id="4" name="Título 3">
            <a:extLst>
              <a:ext uri="{FF2B5EF4-FFF2-40B4-BE49-F238E27FC236}">
                <a16:creationId xmlns:a16="http://schemas.microsoft.com/office/drawing/2014/main" id="{5348B3D3-1131-6EED-63FD-FEC66EAD7E0C}"/>
              </a:ext>
            </a:extLst>
          </p:cNvPr>
          <p:cNvSpPr>
            <a:spLocks noGrp="1"/>
          </p:cNvSpPr>
          <p:nvPr>
            <p:ph type="title"/>
          </p:nvPr>
        </p:nvSpPr>
        <p:spPr/>
        <p:txBody>
          <a:bodyPr/>
          <a:lstStyle/>
          <a:p>
            <a:r>
              <a:rPr lang="es-ES"/>
              <a:t>TAREA 01</a:t>
            </a:r>
          </a:p>
        </p:txBody>
      </p:sp>
    </p:spTree>
    <p:extLst>
      <p:ext uri="{BB962C8B-B14F-4D97-AF65-F5344CB8AC3E}">
        <p14:creationId xmlns:p14="http://schemas.microsoft.com/office/powerpoint/2010/main" val="2887426860"/>
      </p:ext>
    </p:extLst>
  </p:cSld>
  <p:clrMapOvr>
    <a:masterClrMapping/>
  </p:clrMapOvr>
</p:sld>
</file>

<file path=ppt/theme/theme1.xml><?xml version="1.0" encoding="utf-8"?>
<a:theme xmlns:a="http://schemas.openxmlformats.org/drawingml/2006/main" name="Faceta">
  <a:themeElements>
    <a:clrScheme name="Faceta">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1760</TotalTime>
  <Words>3385</Words>
  <Application>Microsoft Office PowerPoint</Application>
  <PresentationFormat>Presentación en pantalla (4:3)</PresentationFormat>
  <Paragraphs>539</Paragraphs>
  <Slides>48</Slides>
  <Notes>2</Notes>
  <HiddenSlides>0</HiddenSlides>
  <MMClips>0</MMClips>
  <ScaleCrop>false</ScaleCrop>
  <HeadingPairs>
    <vt:vector size="4" baseType="variant">
      <vt:variant>
        <vt:lpstr>Tema</vt:lpstr>
      </vt:variant>
      <vt:variant>
        <vt:i4>1</vt:i4>
      </vt:variant>
      <vt:variant>
        <vt:lpstr>Títulos de diapositiva</vt:lpstr>
      </vt:variant>
      <vt:variant>
        <vt:i4>48</vt:i4>
      </vt:variant>
    </vt:vector>
  </HeadingPairs>
  <TitlesOfParts>
    <vt:vector size="49" baseType="lpstr">
      <vt:lpstr>Faceta</vt:lpstr>
      <vt:lpstr>UT1. Proceso de Desarrollo de software</vt:lpstr>
      <vt:lpstr>Contenidos</vt:lpstr>
      <vt:lpstr>SISTEMAS INFORMÁTICOS</vt:lpstr>
      <vt:lpstr>1. introducción: programas y sistemas informáticos</vt:lpstr>
      <vt:lpstr>1. Introducción</vt:lpstr>
      <vt:lpstr>2. Aplicaciones - programas</vt:lpstr>
      <vt:lpstr>2. Aplicaciones 2.2 qué son: definiciones </vt:lpstr>
      <vt:lpstr>2. Aplicaciones</vt:lpstr>
      <vt:lpstr>TAREA 01</vt:lpstr>
      <vt:lpstr>3. Lenguajes de programación</vt:lpstr>
      <vt:lpstr>3. Lenguajes de programación</vt:lpstr>
      <vt:lpstr>3. Lenguajes de programación</vt:lpstr>
      <vt:lpstr>3. Lenguajes de programación</vt:lpstr>
      <vt:lpstr>Comparativa entre niveles</vt:lpstr>
      <vt:lpstr>3. Lenguajes de programación</vt:lpstr>
      <vt:lpstr>3. Lenguajes de programación</vt:lpstr>
      <vt:lpstr>Ejemplo prolog</vt:lpstr>
      <vt:lpstr>3. Lenguajes de programación</vt:lpstr>
      <vt:lpstr>3. Lenguajes de programación</vt:lpstr>
      <vt:lpstr>3. Lenguajes de programación</vt:lpstr>
      <vt:lpstr>TAREA 02</vt:lpstr>
      <vt:lpstr>4. Traducción de código</vt:lpstr>
      <vt:lpstr>4. Traducción de código</vt:lpstr>
      <vt:lpstr>4. Traducción de código</vt:lpstr>
      <vt:lpstr>4. Traducción de código</vt:lpstr>
      <vt:lpstr>4. Traducción de código</vt:lpstr>
      <vt:lpstr>4. Traducción de código</vt:lpstr>
      <vt:lpstr>TAREA 03</vt:lpstr>
      <vt:lpstr>5. Desarrollo de una aplicación</vt:lpstr>
      <vt:lpstr>5. Desarrollo de una aplicación</vt:lpstr>
      <vt:lpstr>5. Desarrollo de una aplicación</vt:lpstr>
      <vt:lpstr>5. Desarrollo de una aplicación</vt:lpstr>
      <vt:lpstr>5. Desarrollo de una aplicación</vt:lpstr>
      <vt:lpstr>5. Desarrollo de una aplicación</vt:lpstr>
      <vt:lpstr>5. Desarrollo de una aplicación</vt:lpstr>
      <vt:lpstr>5. Desarrollo de una aplicación</vt:lpstr>
      <vt:lpstr>5. Desarrollo de una aplicación</vt:lpstr>
      <vt:lpstr>5. Desarrollo de una aplicación</vt:lpstr>
      <vt:lpstr>5. Desarrollo de una aplicación</vt:lpstr>
      <vt:lpstr>5. Desarrollo de una aplicación</vt:lpstr>
      <vt:lpstr>5. Desarrollo de una aplicación</vt:lpstr>
      <vt:lpstr>5. Desarrollo de una aplicación</vt:lpstr>
      <vt:lpstr>5. Desarrollo de una aplicación</vt:lpstr>
      <vt:lpstr>5. Desarrollo de una aplicación</vt:lpstr>
      <vt:lpstr>5. Desarrollo de una aplicación</vt:lpstr>
      <vt:lpstr>5. Desarrollo de una aplicación</vt:lpstr>
      <vt:lpstr>¿Por qué?</vt:lpstr>
      <vt:lpstr>Ampliación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U1. Desarrollo de software</dc:title>
  <dc:creator>Miguel</dc:creator>
  <cp:lastModifiedBy>MIGUEL TRIGUEROS MUÑOZ</cp:lastModifiedBy>
  <cp:revision>19</cp:revision>
  <dcterms:created xsi:type="dcterms:W3CDTF">2022-10-16T09:13:54Z</dcterms:created>
  <dcterms:modified xsi:type="dcterms:W3CDTF">2025-10-03T09:14:06Z</dcterms:modified>
</cp:coreProperties>
</file>